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0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3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56860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5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86699" y="65081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7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788024" y="1124744"/>
            <a:ext cx="1738536" cy="514543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1520" y="1628801"/>
            <a:ext cx="4209256" cy="44253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38339" y="65081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2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631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2" name="1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6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93154" y="65210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2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2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20198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25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64000">
                <a:srgbClr val="C4D6EB"/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25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9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" y="189012"/>
            <a:ext cx="3639185" cy="647700"/>
          </a:xfrm>
          <a:prstGeom prst="rect">
            <a:avLst/>
          </a:prstGeom>
        </p:spPr>
      </p:pic>
      <p:pic>
        <p:nvPicPr>
          <p:cNvPr id="10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5" y="134369"/>
            <a:ext cx="647700" cy="647700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2411760" y="908721"/>
            <a:ext cx="67322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  <a:gs pos="48000">
                <a:srgbClr val="C4D6EB"/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7452322" y="980729"/>
            <a:ext cx="1891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i="1" dirty="0">
                <a:solidFill>
                  <a:prstClr val="black"/>
                </a:solidFill>
                <a:latin typeface="Soberana Sans" pitchFamily="50" charset="0"/>
              </a:rPr>
              <a:t>Migración interna en México</a:t>
            </a:r>
          </a:p>
        </p:txBody>
      </p:sp>
    </p:spTree>
    <p:extLst>
      <p:ext uri="{BB962C8B-B14F-4D97-AF65-F5344CB8AC3E}">
        <p14:creationId xmlns:p14="http://schemas.microsoft.com/office/powerpoint/2010/main" val="29333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29208" y="60882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208" y="60882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5691521C-D67A-45CE-8082-D1A5868E92B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812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4ECFBD53-E548-48BF-AF69-E62D48516295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APO_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endParaRPr lang="es-MX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06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197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2891"/>
            <a:ext cx="8229600" cy="57992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2890"/>
            <a:ext cx="8229600" cy="65193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7639" y="65197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3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3855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F9B497E5-D2BF-4D60-AD27-18FEFDD79AE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berana Sans" pitchFamily="50" charset="0"/>
              </a:defRPr>
            </a:lvl1pPr>
          </a:lstStyle>
          <a:p>
            <a:fld id="{73278880-4DED-4D4E-9DBC-3CA343F7511C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1928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349"/>
            <a:ext cx="9144000" cy="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5 Marcador de número de diapositiva"/>
          <p:cNvSpPr txBox="1">
            <a:spLocks/>
          </p:cNvSpPr>
          <p:nvPr userDrawn="1"/>
        </p:nvSpPr>
        <p:spPr>
          <a:xfrm>
            <a:off x="4064915" y="6556244"/>
            <a:ext cx="995340" cy="301756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BC8D7E-19F3-4249-80B9-87096E9D6ECF}" type="slidenum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Soberana Sans" pitchFamily="50" charset="0"/>
              </a:rPr>
              <a:pPr/>
              <a:t>‹Nº›</a:t>
            </a:fld>
            <a:endParaRPr lang="es-MX" dirty="0">
              <a:solidFill>
                <a:prstClr val="black">
                  <a:lumMod val="50000"/>
                  <a:lumOff val="50000"/>
                </a:prstClr>
              </a:solidFill>
              <a:latin typeface="Soberana Sans" pitchFamily="50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61156"/>
            <a:ext cx="3096344" cy="2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berana Sans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oberana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oberana Sans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berana Sans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berana Sans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oberan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Soberana Titular" pitchFamily="50" charset="0"/>
              </a:rPr>
              <a:t>Flujos migratorios</a:t>
            </a:r>
            <a:endParaRPr lang="es-MX" sz="3600" dirty="0">
              <a:latin typeface="Soberana Titular" pitchFamily="50" charset="0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432048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Migración interna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24744"/>
            <a:ext cx="7488237" cy="720725"/>
          </a:xfrm>
        </p:spPr>
        <p:txBody>
          <a:bodyPr>
            <a:normAutofit/>
          </a:bodyPr>
          <a:lstStyle/>
          <a:p>
            <a:r>
              <a:rPr lang="es-ES" sz="1800" dirty="0"/>
              <a:t>Principales corrientes migratorias interestatales </a:t>
            </a:r>
            <a:br>
              <a:rPr lang="es-ES" sz="1800" dirty="0"/>
            </a:br>
            <a:r>
              <a:rPr lang="es-ES" sz="1800" dirty="0" smtClean="0"/>
              <a:t>1995-2000</a:t>
            </a:r>
            <a:endParaRPr lang="es-ES" sz="1800" dirty="0"/>
          </a:p>
        </p:txBody>
      </p:sp>
      <p:grpSp>
        <p:nvGrpSpPr>
          <p:cNvPr id="3" name="2 Grupo"/>
          <p:cNvGrpSpPr/>
          <p:nvPr/>
        </p:nvGrpSpPr>
        <p:grpSpPr>
          <a:xfrm>
            <a:off x="1187626" y="1475830"/>
            <a:ext cx="6911975" cy="4689475"/>
            <a:chOff x="1187624" y="1475829"/>
            <a:chExt cx="6911975" cy="4689475"/>
          </a:xfrm>
        </p:grpSpPr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1187624" y="1475829"/>
              <a:ext cx="853423" cy="1242382"/>
            </a:xfrm>
            <a:custGeom>
              <a:avLst/>
              <a:gdLst>
                <a:gd name="T0" fmla="*/ 15 w 912"/>
                <a:gd name="T1" fmla="*/ 72 h 1286"/>
                <a:gd name="T2" fmla="*/ 58 w 912"/>
                <a:gd name="T3" fmla="*/ 107 h 1286"/>
                <a:gd name="T4" fmla="*/ 58 w 912"/>
                <a:gd name="T5" fmla="*/ 160 h 1286"/>
                <a:gd name="T6" fmla="*/ 116 w 912"/>
                <a:gd name="T7" fmla="*/ 212 h 1286"/>
                <a:gd name="T8" fmla="*/ 87 w 912"/>
                <a:gd name="T9" fmla="*/ 212 h 1286"/>
                <a:gd name="T10" fmla="*/ 87 w 912"/>
                <a:gd name="T11" fmla="*/ 265 h 1286"/>
                <a:gd name="T12" fmla="*/ 101 w 912"/>
                <a:gd name="T13" fmla="*/ 301 h 1286"/>
                <a:gd name="T14" fmla="*/ 158 w 912"/>
                <a:gd name="T15" fmla="*/ 354 h 1286"/>
                <a:gd name="T16" fmla="*/ 172 w 912"/>
                <a:gd name="T17" fmla="*/ 441 h 1286"/>
                <a:gd name="T18" fmla="*/ 187 w 912"/>
                <a:gd name="T19" fmla="*/ 478 h 1286"/>
                <a:gd name="T20" fmla="*/ 201 w 912"/>
                <a:gd name="T21" fmla="*/ 583 h 1286"/>
                <a:gd name="T22" fmla="*/ 215 w 912"/>
                <a:gd name="T23" fmla="*/ 583 h 1286"/>
                <a:gd name="T24" fmla="*/ 245 w 912"/>
                <a:gd name="T25" fmla="*/ 690 h 1286"/>
                <a:gd name="T26" fmla="*/ 272 w 912"/>
                <a:gd name="T27" fmla="*/ 778 h 1286"/>
                <a:gd name="T28" fmla="*/ 316 w 912"/>
                <a:gd name="T29" fmla="*/ 813 h 1286"/>
                <a:gd name="T30" fmla="*/ 345 w 912"/>
                <a:gd name="T31" fmla="*/ 866 h 1286"/>
                <a:gd name="T32" fmla="*/ 488 w 912"/>
                <a:gd name="T33" fmla="*/ 971 h 1286"/>
                <a:gd name="T34" fmla="*/ 517 w 912"/>
                <a:gd name="T35" fmla="*/ 1024 h 1286"/>
                <a:gd name="T36" fmla="*/ 575 w 912"/>
                <a:gd name="T37" fmla="*/ 1095 h 1286"/>
                <a:gd name="T38" fmla="*/ 590 w 912"/>
                <a:gd name="T39" fmla="*/ 1184 h 1286"/>
                <a:gd name="T40" fmla="*/ 590 w 912"/>
                <a:gd name="T41" fmla="*/ 1236 h 1286"/>
                <a:gd name="T42" fmla="*/ 889 w 912"/>
                <a:gd name="T43" fmla="*/ 1286 h 1286"/>
                <a:gd name="T44" fmla="*/ 912 w 912"/>
                <a:gd name="T45" fmla="*/ 1221 h 1286"/>
                <a:gd name="T46" fmla="*/ 890 w 912"/>
                <a:gd name="T47" fmla="*/ 1148 h 1286"/>
                <a:gd name="T48" fmla="*/ 819 w 912"/>
                <a:gd name="T49" fmla="*/ 1077 h 1286"/>
                <a:gd name="T50" fmla="*/ 790 w 912"/>
                <a:gd name="T51" fmla="*/ 1024 h 1286"/>
                <a:gd name="T52" fmla="*/ 746 w 912"/>
                <a:gd name="T53" fmla="*/ 1060 h 1286"/>
                <a:gd name="T54" fmla="*/ 761 w 912"/>
                <a:gd name="T55" fmla="*/ 1007 h 1286"/>
                <a:gd name="T56" fmla="*/ 603 w 912"/>
                <a:gd name="T57" fmla="*/ 795 h 1286"/>
                <a:gd name="T58" fmla="*/ 590 w 912"/>
                <a:gd name="T59" fmla="*/ 778 h 1286"/>
                <a:gd name="T60" fmla="*/ 532 w 912"/>
                <a:gd name="T61" fmla="*/ 690 h 1286"/>
                <a:gd name="T62" fmla="*/ 532 w 912"/>
                <a:gd name="T63" fmla="*/ 565 h 1286"/>
                <a:gd name="T64" fmla="*/ 517 w 912"/>
                <a:gd name="T65" fmla="*/ 461 h 1286"/>
                <a:gd name="T66" fmla="*/ 502 w 912"/>
                <a:gd name="T67" fmla="*/ 407 h 1286"/>
                <a:gd name="T68" fmla="*/ 502 w 912"/>
                <a:gd name="T69" fmla="*/ 371 h 1286"/>
                <a:gd name="T70" fmla="*/ 532 w 912"/>
                <a:gd name="T71" fmla="*/ 284 h 1286"/>
                <a:gd name="T72" fmla="*/ 532 w 912"/>
                <a:gd name="T73" fmla="*/ 142 h 1286"/>
                <a:gd name="T74" fmla="*/ 547 w 912"/>
                <a:gd name="T75" fmla="*/ 89 h 1286"/>
                <a:gd name="T76" fmla="*/ 0 w 912"/>
                <a:gd name="T7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2" h="1286">
                  <a:moveTo>
                    <a:pt x="0" y="0"/>
                  </a:moveTo>
                  <a:lnTo>
                    <a:pt x="15" y="72"/>
                  </a:lnTo>
                  <a:lnTo>
                    <a:pt x="43" y="72"/>
                  </a:lnTo>
                  <a:lnTo>
                    <a:pt x="58" y="107"/>
                  </a:lnTo>
                  <a:lnTo>
                    <a:pt x="58" y="142"/>
                  </a:lnTo>
                  <a:lnTo>
                    <a:pt x="58" y="160"/>
                  </a:lnTo>
                  <a:lnTo>
                    <a:pt x="101" y="195"/>
                  </a:lnTo>
                  <a:lnTo>
                    <a:pt x="116" y="212"/>
                  </a:lnTo>
                  <a:lnTo>
                    <a:pt x="101" y="230"/>
                  </a:lnTo>
                  <a:lnTo>
                    <a:pt x="87" y="212"/>
                  </a:lnTo>
                  <a:lnTo>
                    <a:pt x="87" y="248"/>
                  </a:lnTo>
                  <a:lnTo>
                    <a:pt x="87" y="265"/>
                  </a:lnTo>
                  <a:lnTo>
                    <a:pt x="87" y="284"/>
                  </a:lnTo>
                  <a:lnTo>
                    <a:pt x="101" y="301"/>
                  </a:lnTo>
                  <a:lnTo>
                    <a:pt x="144" y="354"/>
                  </a:lnTo>
                  <a:lnTo>
                    <a:pt x="158" y="354"/>
                  </a:lnTo>
                  <a:lnTo>
                    <a:pt x="158" y="424"/>
                  </a:lnTo>
                  <a:lnTo>
                    <a:pt x="172" y="441"/>
                  </a:lnTo>
                  <a:lnTo>
                    <a:pt x="172" y="461"/>
                  </a:lnTo>
                  <a:lnTo>
                    <a:pt x="187" y="478"/>
                  </a:lnTo>
                  <a:lnTo>
                    <a:pt x="187" y="548"/>
                  </a:lnTo>
                  <a:lnTo>
                    <a:pt x="201" y="583"/>
                  </a:lnTo>
                  <a:lnTo>
                    <a:pt x="201" y="548"/>
                  </a:lnTo>
                  <a:lnTo>
                    <a:pt x="215" y="583"/>
                  </a:lnTo>
                  <a:lnTo>
                    <a:pt x="230" y="583"/>
                  </a:lnTo>
                  <a:lnTo>
                    <a:pt x="245" y="690"/>
                  </a:lnTo>
                  <a:lnTo>
                    <a:pt x="245" y="707"/>
                  </a:lnTo>
                  <a:lnTo>
                    <a:pt x="272" y="778"/>
                  </a:lnTo>
                  <a:lnTo>
                    <a:pt x="288" y="813"/>
                  </a:lnTo>
                  <a:lnTo>
                    <a:pt x="316" y="813"/>
                  </a:lnTo>
                  <a:lnTo>
                    <a:pt x="330" y="830"/>
                  </a:lnTo>
                  <a:lnTo>
                    <a:pt x="345" y="866"/>
                  </a:lnTo>
                  <a:lnTo>
                    <a:pt x="416" y="866"/>
                  </a:lnTo>
                  <a:lnTo>
                    <a:pt x="488" y="971"/>
                  </a:lnTo>
                  <a:lnTo>
                    <a:pt x="488" y="990"/>
                  </a:lnTo>
                  <a:lnTo>
                    <a:pt x="517" y="1024"/>
                  </a:lnTo>
                  <a:lnTo>
                    <a:pt x="547" y="1024"/>
                  </a:lnTo>
                  <a:lnTo>
                    <a:pt x="575" y="1095"/>
                  </a:lnTo>
                  <a:lnTo>
                    <a:pt x="603" y="1112"/>
                  </a:lnTo>
                  <a:lnTo>
                    <a:pt x="590" y="1184"/>
                  </a:lnTo>
                  <a:lnTo>
                    <a:pt x="603" y="1201"/>
                  </a:lnTo>
                  <a:lnTo>
                    <a:pt x="590" y="1236"/>
                  </a:lnTo>
                  <a:lnTo>
                    <a:pt x="590" y="1254"/>
                  </a:lnTo>
                  <a:lnTo>
                    <a:pt x="889" y="1286"/>
                  </a:lnTo>
                  <a:lnTo>
                    <a:pt x="900" y="1256"/>
                  </a:lnTo>
                  <a:lnTo>
                    <a:pt x="912" y="1221"/>
                  </a:lnTo>
                  <a:lnTo>
                    <a:pt x="898" y="1202"/>
                  </a:lnTo>
                  <a:lnTo>
                    <a:pt x="890" y="1148"/>
                  </a:lnTo>
                  <a:lnTo>
                    <a:pt x="833" y="1131"/>
                  </a:lnTo>
                  <a:lnTo>
                    <a:pt x="819" y="1077"/>
                  </a:lnTo>
                  <a:lnTo>
                    <a:pt x="790" y="1077"/>
                  </a:lnTo>
                  <a:lnTo>
                    <a:pt x="790" y="1024"/>
                  </a:lnTo>
                  <a:lnTo>
                    <a:pt x="776" y="1024"/>
                  </a:lnTo>
                  <a:lnTo>
                    <a:pt x="746" y="1060"/>
                  </a:lnTo>
                  <a:lnTo>
                    <a:pt x="746" y="1007"/>
                  </a:lnTo>
                  <a:lnTo>
                    <a:pt x="761" y="1007"/>
                  </a:lnTo>
                  <a:lnTo>
                    <a:pt x="733" y="919"/>
                  </a:lnTo>
                  <a:lnTo>
                    <a:pt x="603" y="795"/>
                  </a:lnTo>
                  <a:lnTo>
                    <a:pt x="590" y="795"/>
                  </a:lnTo>
                  <a:lnTo>
                    <a:pt x="590" y="778"/>
                  </a:lnTo>
                  <a:lnTo>
                    <a:pt x="575" y="742"/>
                  </a:lnTo>
                  <a:lnTo>
                    <a:pt x="532" y="690"/>
                  </a:lnTo>
                  <a:lnTo>
                    <a:pt x="532" y="601"/>
                  </a:lnTo>
                  <a:lnTo>
                    <a:pt x="532" y="565"/>
                  </a:lnTo>
                  <a:lnTo>
                    <a:pt x="532" y="478"/>
                  </a:lnTo>
                  <a:lnTo>
                    <a:pt x="517" y="461"/>
                  </a:lnTo>
                  <a:lnTo>
                    <a:pt x="517" y="424"/>
                  </a:lnTo>
                  <a:lnTo>
                    <a:pt x="502" y="407"/>
                  </a:lnTo>
                  <a:lnTo>
                    <a:pt x="502" y="389"/>
                  </a:lnTo>
                  <a:lnTo>
                    <a:pt x="502" y="371"/>
                  </a:lnTo>
                  <a:lnTo>
                    <a:pt x="547" y="301"/>
                  </a:lnTo>
                  <a:lnTo>
                    <a:pt x="532" y="284"/>
                  </a:lnTo>
                  <a:lnTo>
                    <a:pt x="532" y="248"/>
                  </a:lnTo>
                  <a:lnTo>
                    <a:pt x="532" y="142"/>
                  </a:lnTo>
                  <a:lnTo>
                    <a:pt x="517" y="125"/>
                  </a:lnTo>
                  <a:lnTo>
                    <a:pt x="547" y="89"/>
                  </a:lnTo>
                  <a:lnTo>
                    <a:pt x="575" y="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1484630" y="2673102"/>
              <a:ext cx="1206823" cy="1388987"/>
            </a:xfrm>
            <a:custGeom>
              <a:avLst/>
              <a:gdLst>
                <a:gd name="T0" fmla="*/ 244 w 1292"/>
                <a:gd name="T1" fmla="*/ 0 h 1431"/>
                <a:gd name="T2" fmla="*/ 258 w 1292"/>
                <a:gd name="T3" fmla="*/ 36 h 1431"/>
                <a:gd name="T4" fmla="*/ 244 w 1292"/>
                <a:gd name="T5" fmla="*/ 70 h 1431"/>
                <a:gd name="T6" fmla="*/ 202 w 1292"/>
                <a:gd name="T7" fmla="*/ 36 h 1431"/>
                <a:gd name="T8" fmla="*/ 101 w 1292"/>
                <a:gd name="T9" fmla="*/ 53 h 1431"/>
                <a:gd name="T10" fmla="*/ 15 w 1292"/>
                <a:gd name="T11" fmla="*/ 19 h 1431"/>
                <a:gd name="T12" fmla="*/ 28 w 1292"/>
                <a:gd name="T13" fmla="*/ 70 h 1431"/>
                <a:gd name="T14" fmla="*/ 72 w 1292"/>
                <a:gd name="T15" fmla="*/ 107 h 1431"/>
                <a:gd name="T16" fmla="*/ 115 w 1292"/>
                <a:gd name="T17" fmla="*/ 142 h 1431"/>
                <a:gd name="T18" fmla="*/ 144 w 1292"/>
                <a:gd name="T19" fmla="*/ 177 h 1431"/>
                <a:gd name="T20" fmla="*/ 159 w 1292"/>
                <a:gd name="T21" fmla="*/ 230 h 1431"/>
                <a:gd name="T22" fmla="*/ 244 w 1292"/>
                <a:gd name="T23" fmla="*/ 284 h 1431"/>
                <a:gd name="T24" fmla="*/ 330 w 1292"/>
                <a:gd name="T25" fmla="*/ 336 h 1431"/>
                <a:gd name="T26" fmla="*/ 376 w 1292"/>
                <a:gd name="T27" fmla="*/ 346 h 1431"/>
                <a:gd name="T28" fmla="*/ 445 w 1292"/>
                <a:gd name="T29" fmla="*/ 336 h 1431"/>
                <a:gd name="T30" fmla="*/ 474 w 1292"/>
                <a:gd name="T31" fmla="*/ 336 h 1431"/>
                <a:gd name="T32" fmla="*/ 489 w 1292"/>
                <a:gd name="T33" fmla="*/ 372 h 1431"/>
                <a:gd name="T34" fmla="*/ 517 w 1292"/>
                <a:gd name="T35" fmla="*/ 460 h 1431"/>
                <a:gd name="T36" fmla="*/ 589 w 1292"/>
                <a:gd name="T37" fmla="*/ 496 h 1431"/>
                <a:gd name="T38" fmla="*/ 631 w 1292"/>
                <a:gd name="T39" fmla="*/ 513 h 1431"/>
                <a:gd name="T40" fmla="*/ 661 w 1292"/>
                <a:gd name="T41" fmla="*/ 549 h 1431"/>
                <a:gd name="T42" fmla="*/ 674 w 1292"/>
                <a:gd name="T43" fmla="*/ 636 h 1431"/>
                <a:gd name="T44" fmla="*/ 689 w 1292"/>
                <a:gd name="T45" fmla="*/ 743 h 1431"/>
                <a:gd name="T46" fmla="*/ 646 w 1292"/>
                <a:gd name="T47" fmla="*/ 796 h 1431"/>
                <a:gd name="T48" fmla="*/ 661 w 1292"/>
                <a:gd name="T49" fmla="*/ 900 h 1431"/>
                <a:gd name="T50" fmla="*/ 732 w 1292"/>
                <a:gd name="T51" fmla="*/ 973 h 1431"/>
                <a:gd name="T52" fmla="*/ 790 w 1292"/>
                <a:gd name="T53" fmla="*/ 1007 h 1431"/>
                <a:gd name="T54" fmla="*/ 890 w 1292"/>
                <a:gd name="T55" fmla="*/ 1060 h 1431"/>
                <a:gd name="T56" fmla="*/ 976 w 1292"/>
                <a:gd name="T57" fmla="*/ 1184 h 1431"/>
                <a:gd name="T58" fmla="*/ 1020 w 1292"/>
                <a:gd name="T59" fmla="*/ 1202 h 1431"/>
                <a:gd name="T60" fmla="*/ 1092 w 1292"/>
                <a:gd name="T61" fmla="*/ 1290 h 1431"/>
                <a:gd name="T62" fmla="*/ 1105 w 1292"/>
                <a:gd name="T63" fmla="*/ 1379 h 1431"/>
                <a:gd name="T64" fmla="*/ 1220 w 1292"/>
                <a:gd name="T65" fmla="*/ 1413 h 1431"/>
                <a:gd name="T66" fmla="*/ 1278 w 1292"/>
                <a:gd name="T67" fmla="*/ 1379 h 1431"/>
                <a:gd name="T68" fmla="*/ 1292 w 1292"/>
                <a:gd name="T69" fmla="*/ 1290 h 1431"/>
                <a:gd name="T70" fmla="*/ 1235 w 1292"/>
                <a:gd name="T71" fmla="*/ 1237 h 1431"/>
                <a:gd name="T72" fmla="*/ 1220 w 1292"/>
                <a:gd name="T73" fmla="*/ 1166 h 1431"/>
                <a:gd name="T74" fmla="*/ 1177 w 1292"/>
                <a:gd name="T75" fmla="*/ 1113 h 1431"/>
                <a:gd name="T76" fmla="*/ 1120 w 1292"/>
                <a:gd name="T77" fmla="*/ 1042 h 1431"/>
                <a:gd name="T78" fmla="*/ 1092 w 1292"/>
                <a:gd name="T79" fmla="*/ 1060 h 1431"/>
                <a:gd name="T80" fmla="*/ 1086 w 1292"/>
                <a:gd name="T81" fmla="*/ 1092 h 1431"/>
                <a:gd name="T82" fmla="*/ 1062 w 1292"/>
                <a:gd name="T83" fmla="*/ 1077 h 1431"/>
                <a:gd name="T84" fmla="*/ 1020 w 1292"/>
                <a:gd name="T85" fmla="*/ 1060 h 1431"/>
                <a:gd name="T86" fmla="*/ 1004 w 1292"/>
                <a:gd name="T87" fmla="*/ 1007 h 1431"/>
                <a:gd name="T88" fmla="*/ 1004 w 1292"/>
                <a:gd name="T89" fmla="*/ 937 h 1431"/>
                <a:gd name="T90" fmla="*/ 1020 w 1292"/>
                <a:gd name="T91" fmla="*/ 900 h 1431"/>
                <a:gd name="T92" fmla="*/ 948 w 1292"/>
                <a:gd name="T93" fmla="*/ 812 h 1431"/>
                <a:gd name="T94" fmla="*/ 933 w 1292"/>
                <a:gd name="T95" fmla="*/ 708 h 1431"/>
                <a:gd name="T96" fmla="*/ 876 w 1292"/>
                <a:gd name="T97" fmla="*/ 583 h 1431"/>
                <a:gd name="T98" fmla="*/ 876 w 1292"/>
                <a:gd name="T99" fmla="*/ 531 h 1431"/>
                <a:gd name="T100" fmla="*/ 862 w 1292"/>
                <a:gd name="T101" fmla="*/ 477 h 1431"/>
                <a:gd name="T102" fmla="*/ 847 w 1292"/>
                <a:gd name="T103" fmla="*/ 442 h 1431"/>
                <a:gd name="T104" fmla="*/ 804 w 1292"/>
                <a:gd name="T105" fmla="*/ 361 h 1431"/>
                <a:gd name="T106" fmla="*/ 789 w 1292"/>
                <a:gd name="T107" fmla="*/ 398 h 1431"/>
                <a:gd name="T108" fmla="*/ 747 w 1292"/>
                <a:gd name="T109" fmla="*/ 407 h 1431"/>
                <a:gd name="T110" fmla="*/ 761 w 1292"/>
                <a:gd name="T111" fmla="*/ 372 h 1431"/>
                <a:gd name="T112" fmla="*/ 732 w 1292"/>
                <a:gd name="T113" fmla="*/ 319 h 1431"/>
                <a:gd name="T114" fmla="*/ 689 w 1292"/>
                <a:gd name="T115" fmla="*/ 265 h 1431"/>
                <a:gd name="T116" fmla="*/ 661 w 1292"/>
                <a:gd name="T117" fmla="*/ 159 h 1431"/>
                <a:gd name="T118" fmla="*/ 589 w 1292"/>
                <a:gd name="T119" fmla="*/ 125 h 1431"/>
                <a:gd name="T120" fmla="*/ 576 w 1292"/>
                <a:gd name="T121" fmla="*/ 5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2" h="1431">
                  <a:moveTo>
                    <a:pt x="273" y="19"/>
                  </a:moveTo>
                  <a:lnTo>
                    <a:pt x="244" y="0"/>
                  </a:lnTo>
                  <a:lnTo>
                    <a:pt x="230" y="19"/>
                  </a:lnTo>
                  <a:lnTo>
                    <a:pt x="258" y="36"/>
                  </a:lnTo>
                  <a:lnTo>
                    <a:pt x="258" y="53"/>
                  </a:lnTo>
                  <a:lnTo>
                    <a:pt x="244" y="70"/>
                  </a:lnTo>
                  <a:lnTo>
                    <a:pt x="215" y="53"/>
                  </a:lnTo>
                  <a:lnTo>
                    <a:pt x="202" y="36"/>
                  </a:lnTo>
                  <a:lnTo>
                    <a:pt x="187" y="53"/>
                  </a:lnTo>
                  <a:lnTo>
                    <a:pt x="101" y="53"/>
                  </a:lnTo>
                  <a:lnTo>
                    <a:pt x="87" y="36"/>
                  </a:lnTo>
                  <a:lnTo>
                    <a:pt x="15" y="19"/>
                  </a:lnTo>
                  <a:lnTo>
                    <a:pt x="0" y="36"/>
                  </a:lnTo>
                  <a:lnTo>
                    <a:pt x="28" y="70"/>
                  </a:lnTo>
                  <a:lnTo>
                    <a:pt x="72" y="70"/>
                  </a:lnTo>
                  <a:lnTo>
                    <a:pt x="72" y="107"/>
                  </a:lnTo>
                  <a:lnTo>
                    <a:pt x="87" y="125"/>
                  </a:lnTo>
                  <a:lnTo>
                    <a:pt x="115" y="142"/>
                  </a:lnTo>
                  <a:lnTo>
                    <a:pt x="144" y="142"/>
                  </a:lnTo>
                  <a:lnTo>
                    <a:pt x="144" y="177"/>
                  </a:lnTo>
                  <a:lnTo>
                    <a:pt x="144" y="195"/>
                  </a:lnTo>
                  <a:lnTo>
                    <a:pt x="159" y="230"/>
                  </a:lnTo>
                  <a:lnTo>
                    <a:pt x="215" y="230"/>
                  </a:lnTo>
                  <a:lnTo>
                    <a:pt x="244" y="284"/>
                  </a:lnTo>
                  <a:lnTo>
                    <a:pt x="288" y="284"/>
                  </a:lnTo>
                  <a:lnTo>
                    <a:pt x="330" y="336"/>
                  </a:lnTo>
                  <a:lnTo>
                    <a:pt x="359" y="354"/>
                  </a:lnTo>
                  <a:lnTo>
                    <a:pt x="376" y="346"/>
                  </a:lnTo>
                  <a:lnTo>
                    <a:pt x="417" y="336"/>
                  </a:lnTo>
                  <a:lnTo>
                    <a:pt x="445" y="336"/>
                  </a:lnTo>
                  <a:lnTo>
                    <a:pt x="459" y="336"/>
                  </a:lnTo>
                  <a:lnTo>
                    <a:pt x="474" y="336"/>
                  </a:lnTo>
                  <a:lnTo>
                    <a:pt x="474" y="354"/>
                  </a:lnTo>
                  <a:lnTo>
                    <a:pt x="489" y="372"/>
                  </a:lnTo>
                  <a:lnTo>
                    <a:pt x="489" y="424"/>
                  </a:lnTo>
                  <a:lnTo>
                    <a:pt x="517" y="460"/>
                  </a:lnTo>
                  <a:lnTo>
                    <a:pt x="575" y="496"/>
                  </a:lnTo>
                  <a:lnTo>
                    <a:pt x="589" y="496"/>
                  </a:lnTo>
                  <a:lnTo>
                    <a:pt x="603" y="513"/>
                  </a:lnTo>
                  <a:lnTo>
                    <a:pt x="631" y="513"/>
                  </a:lnTo>
                  <a:lnTo>
                    <a:pt x="646" y="549"/>
                  </a:lnTo>
                  <a:lnTo>
                    <a:pt x="661" y="549"/>
                  </a:lnTo>
                  <a:lnTo>
                    <a:pt x="674" y="601"/>
                  </a:lnTo>
                  <a:lnTo>
                    <a:pt x="674" y="636"/>
                  </a:lnTo>
                  <a:lnTo>
                    <a:pt x="689" y="708"/>
                  </a:lnTo>
                  <a:lnTo>
                    <a:pt x="689" y="743"/>
                  </a:lnTo>
                  <a:lnTo>
                    <a:pt x="674" y="778"/>
                  </a:lnTo>
                  <a:lnTo>
                    <a:pt x="646" y="796"/>
                  </a:lnTo>
                  <a:lnTo>
                    <a:pt x="646" y="865"/>
                  </a:lnTo>
                  <a:lnTo>
                    <a:pt x="661" y="900"/>
                  </a:lnTo>
                  <a:lnTo>
                    <a:pt x="703" y="900"/>
                  </a:lnTo>
                  <a:lnTo>
                    <a:pt x="732" y="973"/>
                  </a:lnTo>
                  <a:lnTo>
                    <a:pt x="761" y="954"/>
                  </a:lnTo>
                  <a:lnTo>
                    <a:pt x="790" y="1007"/>
                  </a:lnTo>
                  <a:lnTo>
                    <a:pt x="833" y="1042"/>
                  </a:lnTo>
                  <a:lnTo>
                    <a:pt x="890" y="1060"/>
                  </a:lnTo>
                  <a:lnTo>
                    <a:pt x="948" y="1130"/>
                  </a:lnTo>
                  <a:lnTo>
                    <a:pt x="976" y="1184"/>
                  </a:lnTo>
                  <a:lnTo>
                    <a:pt x="991" y="1202"/>
                  </a:lnTo>
                  <a:lnTo>
                    <a:pt x="1020" y="1202"/>
                  </a:lnTo>
                  <a:lnTo>
                    <a:pt x="1062" y="1237"/>
                  </a:lnTo>
                  <a:lnTo>
                    <a:pt x="1092" y="1290"/>
                  </a:lnTo>
                  <a:lnTo>
                    <a:pt x="1105" y="1326"/>
                  </a:lnTo>
                  <a:lnTo>
                    <a:pt x="1105" y="1379"/>
                  </a:lnTo>
                  <a:lnTo>
                    <a:pt x="1148" y="1431"/>
                  </a:lnTo>
                  <a:lnTo>
                    <a:pt x="1220" y="1413"/>
                  </a:lnTo>
                  <a:lnTo>
                    <a:pt x="1235" y="1396"/>
                  </a:lnTo>
                  <a:lnTo>
                    <a:pt x="1278" y="1379"/>
                  </a:lnTo>
                  <a:lnTo>
                    <a:pt x="1292" y="1343"/>
                  </a:lnTo>
                  <a:lnTo>
                    <a:pt x="1292" y="1290"/>
                  </a:lnTo>
                  <a:lnTo>
                    <a:pt x="1278" y="1254"/>
                  </a:lnTo>
                  <a:lnTo>
                    <a:pt x="1235" y="1237"/>
                  </a:lnTo>
                  <a:lnTo>
                    <a:pt x="1235" y="1202"/>
                  </a:lnTo>
                  <a:lnTo>
                    <a:pt x="1220" y="1166"/>
                  </a:lnTo>
                  <a:lnTo>
                    <a:pt x="1220" y="1130"/>
                  </a:lnTo>
                  <a:lnTo>
                    <a:pt x="1177" y="1113"/>
                  </a:lnTo>
                  <a:lnTo>
                    <a:pt x="1163" y="1095"/>
                  </a:lnTo>
                  <a:lnTo>
                    <a:pt x="1120" y="1042"/>
                  </a:lnTo>
                  <a:lnTo>
                    <a:pt x="1105" y="1042"/>
                  </a:lnTo>
                  <a:lnTo>
                    <a:pt x="1092" y="1060"/>
                  </a:lnTo>
                  <a:lnTo>
                    <a:pt x="1092" y="1095"/>
                  </a:lnTo>
                  <a:lnTo>
                    <a:pt x="1086" y="1092"/>
                  </a:lnTo>
                  <a:lnTo>
                    <a:pt x="1077" y="1077"/>
                  </a:lnTo>
                  <a:lnTo>
                    <a:pt x="1062" y="1077"/>
                  </a:lnTo>
                  <a:lnTo>
                    <a:pt x="1048" y="1077"/>
                  </a:lnTo>
                  <a:lnTo>
                    <a:pt x="1020" y="1060"/>
                  </a:lnTo>
                  <a:lnTo>
                    <a:pt x="1020" y="1042"/>
                  </a:lnTo>
                  <a:lnTo>
                    <a:pt x="1004" y="1007"/>
                  </a:lnTo>
                  <a:lnTo>
                    <a:pt x="1004" y="989"/>
                  </a:lnTo>
                  <a:lnTo>
                    <a:pt x="1004" y="937"/>
                  </a:lnTo>
                  <a:lnTo>
                    <a:pt x="1020" y="918"/>
                  </a:lnTo>
                  <a:lnTo>
                    <a:pt x="1020" y="900"/>
                  </a:lnTo>
                  <a:lnTo>
                    <a:pt x="1004" y="865"/>
                  </a:lnTo>
                  <a:lnTo>
                    <a:pt x="948" y="812"/>
                  </a:lnTo>
                  <a:lnTo>
                    <a:pt x="948" y="725"/>
                  </a:lnTo>
                  <a:lnTo>
                    <a:pt x="933" y="708"/>
                  </a:lnTo>
                  <a:lnTo>
                    <a:pt x="890" y="619"/>
                  </a:lnTo>
                  <a:lnTo>
                    <a:pt x="876" y="583"/>
                  </a:lnTo>
                  <a:lnTo>
                    <a:pt x="890" y="549"/>
                  </a:lnTo>
                  <a:lnTo>
                    <a:pt x="876" y="531"/>
                  </a:lnTo>
                  <a:lnTo>
                    <a:pt x="876" y="513"/>
                  </a:lnTo>
                  <a:lnTo>
                    <a:pt x="862" y="477"/>
                  </a:lnTo>
                  <a:lnTo>
                    <a:pt x="865" y="450"/>
                  </a:lnTo>
                  <a:lnTo>
                    <a:pt x="847" y="442"/>
                  </a:lnTo>
                  <a:lnTo>
                    <a:pt x="833" y="389"/>
                  </a:lnTo>
                  <a:lnTo>
                    <a:pt x="804" y="361"/>
                  </a:lnTo>
                  <a:lnTo>
                    <a:pt x="784" y="365"/>
                  </a:lnTo>
                  <a:lnTo>
                    <a:pt x="789" y="398"/>
                  </a:lnTo>
                  <a:lnTo>
                    <a:pt x="775" y="424"/>
                  </a:lnTo>
                  <a:lnTo>
                    <a:pt x="747" y="407"/>
                  </a:lnTo>
                  <a:lnTo>
                    <a:pt x="747" y="389"/>
                  </a:lnTo>
                  <a:lnTo>
                    <a:pt x="761" y="372"/>
                  </a:lnTo>
                  <a:lnTo>
                    <a:pt x="747" y="354"/>
                  </a:lnTo>
                  <a:lnTo>
                    <a:pt x="732" y="319"/>
                  </a:lnTo>
                  <a:lnTo>
                    <a:pt x="747" y="301"/>
                  </a:lnTo>
                  <a:lnTo>
                    <a:pt x="689" y="265"/>
                  </a:lnTo>
                  <a:lnTo>
                    <a:pt x="674" y="195"/>
                  </a:lnTo>
                  <a:lnTo>
                    <a:pt x="661" y="159"/>
                  </a:lnTo>
                  <a:lnTo>
                    <a:pt x="631" y="142"/>
                  </a:lnTo>
                  <a:lnTo>
                    <a:pt x="589" y="125"/>
                  </a:lnTo>
                  <a:lnTo>
                    <a:pt x="575" y="90"/>
                  </a:lnTo>
                  <a:lnTo>
                    <a:pt x="576" y="50"/>
                  </a:lnTo>
                  <a:lnTo>
                    <a:pt x="273" y="1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1678248" y="1552891"/>
              <a:ext cx="1362845" cy="1648365"/>
            </a:xfrm>
            <a:custGeom>
              <a:avLst/>
              <a:gdLst>
                <a:gd name="T0" fmla="*/ 54 w 1462"/>
                <a:gd name="T1" fmla="*/ 177 h 1697"/>
                <a:gd name="T2" fmla="*/ 79 w 1462"/>
                <a:gd name="T3" fmla="*/ 235 h 1697"/>
                <a:gd name="T4" fmla="*/ 112 w 1462"/>
                <a:gd name="T5" fmla="*/ 212 h 1697"/>
                <a:gd name="T6" fmla="*/ 169 w 1462"/>
                <a:gd name="T7" fmla="*/ 267 h 1697"/>
                <a:gd name="T8" fmla="*/ 256 w 1462"/>
                <a:gd name="T9" fmla="*/ 319 h 1697"/>
                <a:gd name="T10" fmla="*/ 297 w 1462"/>
                <a:gd name="T11" fmla="*/ 379 h 1697"/>
                <a:gd name="T12" fmla="*/ 298 w 1462"/>
                <a:gd name="T13" fmla="*/ 443 h 1697"/>
                <a:gd name="T14" fmla="*/ 356 w 1462"/>
                <a:gd name="T15" fmla="*/ 531 h 1697"/>
                <a:gd name="T16" fmla="*/ 399 w 1462"/>
                <a:gd name="T17" fmla="*/ 601 h 1697"/>
                <a:gd name="T18" fmla="*/ 414 w 1462"/>
                <a:gd name="T19" fmla="*/ 725 h 1697"/>
                <a:gd name="T20" fmla="*/ 442 w 1462"/>
                <a:gd name="T21" fmla="*/ 742 h 1697"/>
                <a:gd name="T22" fmla="*/ 500 w 1462"/>
                <a:gd name="T23" fmla="*/ 867 h 1697"/>
                <a:gd name="T24" fmla="*/ 543 w 1462"/>
                <a:gd name="T25" fmla="*/ 937 h 1697"/>
                <a:gd name="T26" fmla="*/ 571 w 1462"/>
                <a:gd name="T27" fmla="*/ 1007 h 1697"/>
                <a:gd name="T28" fmla="*/ 601 w 1462"/>
                <a:gd name="T29" fmla="*/ 1024 h 1697"/>
                <a:gd name="T30" fmla="*/ 643 w 1462"/>
                <a:gd name="T31" fmla="*/ 1114 h 1697"/>
                <a:gd name="T32" fmla="*/ 715 w 1462"/>
                <a:gd name="T33" fmla="*/ 1184 h 1697"/>
                <a:gd name="T34" fmla="*/ 772 w 1462"/>
                <a:gd name="T35" fmla="*/ 1218 h 1697"/>
                <a:gd name="T36" fmla="*/ 830 w 1462"/>
                <a:gd name="T37" fmla="*/ 1237 h 1697"/>
                <a:gd name="T38" fmla="*/ 844 w 1462"/>
                <a:gd name="T39" fmla="*/ 1254 h 1697"/>
                <a:gd name="T40" fmla="*/ 888 w 1462"/>
                <a:gd name="T41" fmla="*/ 1343 h 1697"/>
                <a:gd name="T42" fmla="*/ 931 w 1462"/>
                <a:gd name="T43" fmla="*/ 1448 h 1697"/>
                <a:gd name="T44" fmla="*/ 1045 w 1462"/>
                <a:gd name="T45" fmla="*/ 1485 h 1697"/>
                <a:gd name="T46" fmla="*/ 1059 w 1462"/>
                <a:gd name="T47" fmla="*/ 1572 h 1697"/>
                <a:gd name="T48" fmla="*/ 1117 w 1462"/>
                <a:gd name="T49" fmla="*/ 1590 h 1697"/>
                <a:gd name="T50" fmla="*/ 1160 w 1462"/>
                <a:gd name="T51" fmla="*/ 1572 h 1697"/>
                <a:gd name="T52" fmla="*/ 1146 w 1462"/>
                <a:gd name="T53" fmla="*/ 1608 h 1697"/>
                <a:gd name="T54" fmla="*/ 1189 w 1462"/>
                <a:gd name="T55" fmla="*/ 1678 h 1697"/>
                <a:gd name="T56" fmla="*/ 1231 w 1462"/>
                <a:gd name="T57" fmla="*/ 1697 h 1697"/>
                <a:gd name="T58" fmla="*/ 1336 w 1462"/>
                <a:gd name="T59" fmla="*/ 1610 h 1697"/>
                <a:gd name="T60" fmla="*/ 1404 w 1462"/>
                <a:gd name="T61" fmla="*/ 1520 h 1697"/>
                <a:gd name="T62" fmla="*/ 1375 w 1462"/>
                <a:gd name="T63" fmla="*/ 1466 h 1697"/>
                <a:gd name="T64" fmla="*/ 1375 w 1462"/>
                <a:gd name="T65" fmla="*/ 1378 h 1697"/>
                <a:gd name="T66" fmla="*/ 1318 w 1462"/>
                <a:gd name="T67" fmla="*/ 1273 h 1697"/>
                <a:gd name="T68" fmla="*/ 1288 w 1462"/>
                <a:gd name="T69" fmla="*/ 1237 h 1697"/>
                <a:gd name="T70" fmla="*/ 1416 w 1462"/>
                <a:gd name="T71" fmla="*/ 1203 h 1697"/>
                <a:gd name="T72" fmla="*/ 1407 w 1462"/>
                <a:gd name="T73" fmla="*/ 1126 h 1697"/>
                <a:gd name="T74" fmla="*/ 1418 w 1462"/>
                <a:gd name="T75" fmla="*/ 1024 h 1697"/>
                <a:gd name="T76" fmla="*/ 1405 w 1462"/>
                <a:gd name="T77" fmla="*/ 938 h 1697"/>
                <a:gd name="T78" fmla="*/ 1448 w 1462"/>
                <a:gd name="T79" fmla="*/ 916 h 1697"/>
                <a:gd name="T80" fmla="*/ 1462 w 1462"/>
                <a:gd name="T81" fmla="*/ 708 h 1697"/>
                <a:gd name="T82" fmla="*/ 1433 w 1462"/>
                <a:gd name="T83" fmla="*/ 618 h 1697"/>
                <a:gd name="T84" fmla="*/ 1416 w 1462"/>
                <a:gd name="T85" fmla="*/ 549 h 1697"/>
                <a:gd name="T86" fmla="*/ 1417 w 1462"/>
                <a:gd name="T87" fmla="*/ 471 h 1697"/>
                <a:gd name="T88" fmla="*/ 858 w 1462"/>
                <a:gd name="T89" fmla="*/ 389 h 1697"/>
                <a:gd name="T90" fmla="*/ 0 w 1462"/>
                <a:gd name="T91" fmla="*/ 35 h 1697"/>
                <a:gd name="T92" fmla="*/ 11 w 1462"/>
                <a:gd name="T93" fmla="*/ 1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2" h="1697">
                  <a:moveTo>
                    <a:pt x="11" y="148"/>
                  </a:moveTo>
                  <a:lnTo>
                    <a:pt x="54" y="177"/>
                  </a:lnTo>
                  <a:lnTo>
                    <a:pt x="69" y="212"/>
                  </a:lnTo>
                  <a:lnTo>
                    <a:pt x="79" y="235"/>
                  </a:lnTo>
                  <a:lnTo>
                    <a:pt x="97" y="231"/>
                  </a:lnTo>
                  <a:lnTo>
                    <a:pt x="112" y="212"/>
                  </a:lnTo>
                  <a:lnTo>
                    <a:pt x="130" y="235"/>
                  </a:lnTo>
                  <a:lnTo>
                    <a:pt x="169" y="267"/>
                  </a:lnTo>
                  <a:lnTo>
                    <a:pt x="171" y="311"/>
                  </a:lnTo>
                  <a:lnTo>
                    <a:pt x="256" y="319"/>
                  </a:lnTo>
                  <a:lnTo>
                    <a:pt x="274" y="354"/>
                  </a:lnTo>
                  <a:lnTo>
                    <a:pt x="297" y="379"/>
                  </a:lnTo>
                  <a:lnTo>
                    <a:pt x="297" y="409"/>
                  </a:lnTo>
                  <a:lnTo>
                    <a:pt x="298" y="443"/>
                  </a:lnTo>
                  <a:lnTo>
                    <a:pt x="328" y="478"/>
                  </a:lnTo>
                  <a:lnTo>
                    <a:pt x="356" y="531"/>
                  </a:lnTo>
                  <a:lnTo>
                    <a:pt x="385" y="548"/>
                  </a:lnTo>
                  <a:lnTo>
                    <a:pt x="399" y="601"/>
                  </a:lnTo>
                  <a:lnTo>
                    <a:pt x="414" y="618"/>
                  </a:lnTo>
                  <a:lnTo>
                    <a:pt x="414" y="725"/>
                  </a:lnTo>
                  <a:lnTo>
                    <a:pt x="427" y="742"/>
                  </a:lnTo>
                  <a:lnTo>
                    <a:pt x="442" y="742"/>
                  </a:lnTo>
                  <a:lnTo>
                    <a:pt x="485" y="795"/>
                  </a:lnTo>
                  <a:lnTo>
                    <a:pt x="500" y="867"/>
                  </a:lnTo>
                  <a:lnTo>
                    <a:pt x="528" y="867"/>
                  </a:lnTo>
                  <a:lnTo>
                    <a:pt x="543" y="937"/>
                  </a:lnTo>
                  <a:lnTo>
                    <a:pt x="557" y="972"/>
                  </a:lnTo>
                  <a:lnTo>
                    <a:pt x="571" y="1007"/>
                  </a:lnTo>
                  <a:lnTo>
                    <a:pt x="629" y="1024"/>
                  </a:lnTo>
                  <a:lnTo>
                    <a:pt x="601" y="1024"/>
                  </a:lnTo>
                  <a:lnTo>
                    <a:pt x="643" y="1096"/>
                  </a:lnTo>
                  <a:lnTo>
                    <a:pt x="643" y="1114"/>
                  </a:lnTo>
                  <a:lnTo>
                    <a:pt x="715" y="1148"/>
                  </a:lnTo>
                  <a:lnTo>
                    <a:pt x="715" y="1184"/>
                  </a:lnTo>
                  <a:lnTo>
                    <a:pt x="744" y="1237"/>
                  </a:lnTo>
                  <a:lnTo>
                    <a:pt x="772" y="1218"/>
                  </a:lnTo>
                  <a:lnTo>
                    <a:pt x="787" y="1254"/>
                  </a:lnTo>
                  <a:lnTo>
                    <a:pt x="830" y="1237"/>
                  </a:lnTo>
                  <a:lnTo>
                    <a:pt x="830" y="1218"/>
                  </a:lnTo>
                  <a:lnTo>
                    <a:pt x="844" y="1254"/>
                  </a:lnTo>
                  <a:lnTo>
                    <a:pt x="901" y="1273"/>
                  </a:lnTo>
                  <a:lnTo>
                    <a:pt x="888" y="1343"/>
                  </a:lnTo>
                  <a:lnTo>
                    <a:pt x="888" y="1378"/>
                  </a:lnTo>
                  <a:lnTo>
                    <a:pt x="931" y="1448"/>
                  </a:lnTo>
                  <a:lnTo>
                    <a:pt x="1001" y="1466"/>
                  </a:lnTo>
                  <a:lnTo>
                    <a:pt x="1045" y="1485"/>
                  </a:lnTo>
                  <a:lnTo>
                    <a:pt x="1059" y="1555"/>
                  </a:lnTo>
                  <a:lnTo>
                    <a:pt x="1059" y="1572"/>
                  </a:lnTo>
                  <a:lnTo>
                    <a:pt x="1102" y="1590"/>
                  </a:lnTo>
                  <a:lnTo>
                    <a:pt x="1117" y="1590"/>
                  </a:lnTo>
                  <a:lnTo>
                    <a:pt x="1132" y="1572"/>
                  </a:lnTo>
                  <a:lnTo>
                    <a:pt x="1160" y="1572"/>
                  </a:lnTo>
                  <a:lnTo>
                    <a:pt x="1146" y="1590"/>
                  </a:lnTo>
                  <a:lnTo>
                    <a:pt x="1146" y="1608"/>
                  </a:lnTo>
                  <a:lnTo>
                    <a:pt x="1175" y="1643"/>
                  </a:lnTo>
                  <a:lnTo>
                    <a:pt x="1189" y="1678"/>
                  </a:lnTo>
                  <a:lnTo>
                    <a:pt x="1189" y="1697"/>
                  </a:lnTo>
                  <a:lnTo>
                    <a:pt x="1231" y="1697"/>
                  </a:lnTo>
                  <a:lnTo>
                    <a:pt x="1287" y="1651"/>
                  </a:lnTo>
                  <a:lnTo>
                    <a:pt x="1336" y="1610"/>
                  </a:lnTo>
                  <a:lnTo>
                    <a:pt x="1380" y="1564"/>
                  </a:lnTo>
                  <a:lnTo>
                    <a:pt x="1404" y="1520"/>
                  </a:lnTo>
                  <a:lnTo>
                    <a:pt x="1375" y="1485"/>
                  </a:lnTo>
                  <a:lnTo>
                    <a:pt x="1375" y="1466"/>
                  </a:lnTo>
                  <a:lnTo>
                    <a:pt x="1375" y="1396"/>
                  </a:lnTo>
                  <a:lnTo>
                    <a:pt x="1375" y="1378"/>
                  </a:lnTo>
                  <a:lnTo>
                    <a:pt x="1347" y="1325"/>
                  </a:lnTo>
                  <a:lnTo>
                    <a:pt x="1318" y="1273"/>
                  </a:lnTo>
                  <a:lnTo>
                    <a:pt x="1304" y="1254"/>
                  </a:lnTo>
                  <a:lnTo>
                    <a:pt x="1288" y="1237"/>
                  </a:lnTo>
                  <a:lnTo>
                    <a:pt x="1308" y="1203"/>
                  </a:lnTo>
                  <a:lnTo>
                    <a:pt x="1416" y="1203"/>
                  </a:lnTo>
                  <a:lnTo>
                    <a:pt x="1418" y="1167"/>
                  </a:lnTo>
                  <a:lnTo>
                    <a:pt x="1407" y="1126"/>
                  </a:lnTo>
                  <a:lnTo>
                    <a:pt x="1418" y="1079"/>
                  </a:lnTo>
                  <a:lnTo>
                    <a:pt x="1418" y="1024"/>
                  </a:lnTo>
                  <a:lnTo>
                    <a:pt x="1418" y="1007"/>
                  </a:lnTo>
                  <a:lnTo>
                    <a:pt x="1405" y="938"/>
                  </a:lnTo>
                  <a:lnTo>
                    <a:pt x="1425" y="930"/>
                  </a:lnTo>
                  <a:lnTo>
                    <a:pt x="1448" y="916"/>
                  </a:lnTo>
                  <a:lnTo>
                    <a:pt x="1432" y="881"/>
                  </a:lnTo>
                  <a:lnTo>
                    <a:pt x="1462" y="708"/>
                  </a:lnTo>
                  <a:lnTo>
                    <a:pt x="1445" y="653"/>
                  </a:lnTo>
                  <a:lnTo>
                    <a:pt x="1433" y="618"/>
                  </a:lnTo>
                  <a:lnTo>
                    <a:pt x="1433" y="575"/>
                  </a:lnTo>
                  <a:lnTo>
                    <a:pt x="1416" y="549"/>
                  </a:lnTo>
                  <a:lnTo>
                    <a:pt x="1417" y="496"/>
                  </a:lnTo>
                  <a:lnTo>
                    <a:pt x="1417" y="471"/>
                  </a:lnTo>
                  <a:lnTo>
                    <a:pt x="1418" y="443"/>
                  </a:lnTo>
                  <a:lnTo>
                    <a:pt x="858" y="389"/>
                  </a:lnTo>
                  <a:lnTo>
                    <a:pt x="26" y="0"/>
                  </a:lnTo>
                  <a:lnTo>
                    <a:pt x="0" y="35"/>
                  </a:lnTo>
                  <a:lnTo>
                    <a:pt x="11" y="53"/>
                  </a:lnTo>
                  <a:lnTo>
                    <a:pt x="11" y="148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2881312" y="1859257"/>
              <a:ext cx="1310211" cy="1528073"/>
            </a:xfrm>
            <a:custGeom>
              <a:avLst/>
              <a:gdLst>
                <a:gd name="T0" fmla="*/ 128 w 1409"/>
                <a:gd name="T1" fmla="*/ 230 h 1571"/>
                <a:gd name="T2" fmla="*/ 145 w 1409"/>
                <a:gd name="T3" fmla="*/ 298 h 1571"/>
                <a:gd name="T4" fmla="*/ 174 w 1409"/>
                <a:gd name="T5" fmla="*/ 384 h 1571"/>
                <a:gd name="T6" fmla="*/ 161 w 1409"/>
                <a:gd name="T7" fmla="*/ 598 h 1571"/>
                <a:gd name="T8" fmla="*/ 128 w 1409"/>
                <a:gd name="T9" fmla="*/ 678 h 1571"/>
                <a:gd name="T10" fmla="*/ 122 w 1409"/>
                <a:gd name="T11" fmla="*/ 808 h 1571"/>
                <a:gd name="T12" fmla="*/ 128 w 1409"/>
                <a:gd name="T13" fmla="*/ 884 h 1571"/>
                <a:gd name="T14" fmla="*/ 0 w 1409"/>
                <a:gd name="T15" fmla="*/ 918 h 1571"/>
                <a:gd name="T16" fmla="*/ 44 w 1409"/>
                <a:gd name="T17" fmla="*/ 1006 h 1571"/>
                <a:gd name="T18" fmla="*/ 88 w 1409"/>
                <a:gd name="T19" fmla="*/ 1095 h 1571"/>
                <a:gd name="T20" fmla="*/ 88 w 1409"/>
                <a:gd name="T21" fmla="*/ 1148 h 1571"/>
                <a:gd name="T22" fmla="*/ 116 w 1409"/>
                <a:gd name="T23" fmla="*/ 1218 h 1571"/>
                <a:gd name="T24" fmla="*/ 217 w 1409"/>
                <a:gd name="T25" fmla="*/ 1235 h 1571"/>
                <a:gd name="T26" fmla="*/ 245 w 1409"/>
                <a:gd name="T27" fmla="*/ 1306 h 1571"/>
                <a:gd name="T28" fmla="*/ 259 w 1409"/>
                <a:gd name="T29" fmla="*/ 1429 h 1571"/>
                <a:gd name="T30" fmla="*/ 360 w 1409"/>
                <a:gd name="T31" fmla="*/ 1447 h 1571"/>
                <a:gd name="T32" fmla="*/ 432 w 1409"/>
                <a:gd name="T33" fmla="*/ 1554 h 1571"/>
                <a:gd name="T34" fmla="*/ 532 w 1409"/>
                <a:gd name="T35" fmla="*/ 1571 h 1571"/>
                <a:gd name="T36" fmla="*/ 575 w 1409"/>
                <a:gd name="T37" fmla="*/ 1466 h 1571"/>
                <a:gd name="T38" fmla="*/ 590 w 1409"/>
                <a:gd name="T39" fmla="*/ 1429 h 1571"/>
                <a:gd name="T40" fmla="*/ 648 w 1409"/>
                <a:gd name="T41" fmla="*/ 1377 h 1571"/>
                <a:gd name="T42" fmla="*/ 648 w 1409"/>
                <a:gd name="T43" fmla="*/ 1325 h 1571"/>
                <a:gd name="T44" fmla="*/ 691 w 1409"/>
                <a:gd name="T45" fmla="*/ 1306 h 1571"/>
                <a:gd name="T46" fmla="*/ 762 w 1409"/>
                <a:gd name="T47" fmla="*/ 1325 h 1571"/>
                <a:gd name="T48" fmla="*/ 805 w 1409"/>
                <a:gd name="T49" fmla="*/ 1341 h 1571"/>
                <a:gd name="T50" fmla="*/ 906 w 1409"/>
                <a:gd name="T51" fmla="*/ 1377 h 1571"/>
                <a:gd name="T52" fmla="*/ 949 w 1409"/>
                <a:gd name="T53" fmla="*/ 1395 h 1571"/>
                <a:gd name="T54" fmla="*/ 1021 w 1409"/>
                <a:gd name="T55" fmla="*/ 1395 h 1571"/>
                <a:gd name="T56" fmla="*/ 1122 w 1409"/>
                <a:gd name="T57" fmla="*/ 1325 h 1571"/>
                <a:gd name="T58" fmla="*/ 1178 w 1409"/>
                <a:gd name="T59" fmla="*/ 1325 h 1571"/>
                <a:gd name="T60" fmla="*/ 1265 w 1409"/>
                <a:gd name="T61" fmla="*/ 1252 h 1571"/>
                <a:gd name="T62" fmla="*/ 1409 w 1409"/>
                <a:gd name="T63" fmla="*/ 776 h 1571"/>
                <a:gd name="T64" fmla="*/ 1293 w 1409"/>
                <a:gd name="T65" fmla="*/ 741 h 1571"/>
                <a:gd name="T66" fmla="*/ 1250 w 1409"/>
                <a:gd name="T67" fmla="*/ 706 h 1571"/>
                <a:gd name="T68" fmla="*/ 1178 w 1409"/>
                <a:gd name="T69" fmla="*/ 637 h 1571"/>
                <a:gd name="T70" fmla="*/ 1064 w 1409"/>
                <a:gd name="T71" fmla="*/ 529 h 1571"/>
                <a:gd name="T72" fmla="*/ 1021 w 1409"/>
                <a:gd name="T73" fmla="*/ 353 h 1571"/>
                <a:gd name="T74" fmla="*/ 963 w 1409"/>
                <a:gd name="T75" fmla="*/ 300 h 1571"/>
                <a:gd name="T76" fmla="*/ 848 w 1409"/>
                <a:gd name="T77" fmla="*/ 212 h 1571"/>
                <a:gd name="T78" fmla="*/ 718 w 1409"/>
                <a:gd name="T79" fmla="*/ 106 h 1571"/>
                <a:gd name="T80" fmla="*/ 691 w 1409"/>
                <a:gd name="T81" fmla="*/ 18 h 1571"/>
                <a:gd name="T82" fmla="*/ 202 w 1409"/>
                <a:gd name="T83" fmla="*/ 123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9" h="1571">
                  <a:moveTo>
                    <a:pt x="131" y="123"/>
                  </a:moveTo>
                  <a:lnTo>
                    <a:pt x="128" y="230"/>
                  </a:lnTo>
                  <a:lnTo>
                    <a:pt x="145" y="257"/>
                  </a:lnTo>
                  <a:lnTo>
                    <a:pt x="145" y="298"/>
                  </a:lnTo>
                  <a:lnTo>
                    <a:pt x="157" y="341"/>
                  </a:lnTo>
                  <a:lnTo>
                    <a:pt x="174" y="384"/>
                  </a:lnTo>
                  <a:lnTo>
                    <a:pt x="145" y="559"/>
                  </a:lnTo>
                  <a:lnTo>
                    <a:pt x="161" y="598"/>
                  </a:lnTo>
                  <a:lnTo>
                    <a:pt x="117" y="619"/>
                  </a:lnTo>
                  <a:lnTo>
                    <a:pt x="128" y="678"/>
                  </a:lnTo>
                  <a:lnTo>
                    <a:pt x="128" y="760"/>
                  </a:lnTo>
                  <a:lnTo>
                    <a:pt x="122" y="808"/>
                  </a:lnTo>
                  <a:lnTo>
                    <a:pt x="128" y="844"/>
                  </a:lnTo>
                  <a:lnTo>
                    <a:pt x="128" y="884"/>
                  </a:lnTo>
                  <a:lnTo>
                    <a:pt x="19" y="884"/>
                  </a:lnTo>
                  <a:lnTo>
                    <a:pt x="0" y="918"/>
                  </a:lnTo>
                  <a:lnTo>
                    <a:pt x="30" y="988"/>
                  </a:lnTo>
                  <a:lnTo>
                    <a:pt x="44" y="1006"/>
                  </a:lnTo>
                  <a:lnTo>
                    <a:pt x="59" y="1042"/>
                  </a:lnTo>
                  <a:lnTo>
                    <a:pt x="88" y="1095"/>
                  </a:lnTo>
                  <a:lnTo>
                    <a:pt x="89" y="1129"/>
                  </a:lnTo>
                  <a:lnTo>
                    <a:pt x="88" y="1148"/>
                  </a:lnTo>
                  <a:lnTo>
                    <a:pt x="88" y="1183"/>
                  </a:lnTo>
                  <a:lnTo>
                    <a:pt x="116" y="1218"/>
                  </a:lnTo>
                  <a:lnTo>
                    <a:pt x="188" y="1235"/>
                  </a:lnTo>
                  <a:lnTo>
                    <a:pt x="217" y="1235"/>
                  </a:lnTo>
                  <a:lnTo>
                    <a:pt x="232" y="1235"/>
                  </a:lnTo>
                  <a:lnTo>
                    <a:pt x="245" y="1306"/>
                  </a:lnTo>
                  <a:lnTo>
                    <a:pt x="259" y="1325"/>
                  </a:lnTo>
                  <a:lnTo>
                    <a:pt x="259" y="1429"/>
                  </a:lnTo>
                  <a:lnTo>
                    <a:pt x="275" y="1429"/>
                  </a:lnTo>
                  <a:lnTo>
                    <a:pt x="360" y="1447"/>
                  </a:lnTo>
                  <a:lnTo>
                    <a:pt x="374" y="1501"/>
                  </a:lnTo>
                  <a:lnTo>
                    <a:pt x="432" y="1554"/>
                  </a:lnTo>
                  <a:lnTo>
                    <a:pt x="432" y="1571"/>
                  </a:lnTo>
                  <a:lnTo>
                    <a:pt x="532" y="1571"/>
                  </a:lnTo>
                  <a:lnTo>
                    <a:pt x="560" y="1554"/>
                  </a:lnTo>
                  <a:lnTo>
                    <a:pt x="575" y="1466"/>
                  </a:lnTo>
                  <a:lnTo>
                    <a:pt x="575" y="1483"/>
                  </a:lnTo>
                  <a:lnTo>
                    <a:pt x="590" y="1429"/>
                  </a:lnTo>
                  <a:lnTo>
                    <a:pt x="590" y="1395"/>
                  </a:lnTo>
                  <a:lnTo>
                    <a:pt x="648" y="1377"/>
                  </a:lnTo>
                  <a:lnTo>
                    <a:pt x="648" y="1341"/>
                  </a:lnTo>
                  <a:lnTo>
                    <a:pt x="648" y="1325"/>
                  </a:lnTo>
                  <a:lnTo>
                    <a:pt x="676" y="1306"/>
                  </a:lnTo>
                  <a:lnTo>
                    <a:pt x="691" y="1306"/>
                  </a:lnTo>
                  <a:lnTo>
                    <a:pt x="704" y="1289"/>
                  </a:lnTo>
                  <a:lnTo>
                    <a:pt x="762" y="1325"/>
                  </a:lnTo>
                  <a:lnTo>
                    <a:pt x="791" y="1325"/>
                  </a:lnTo>
                  <a:lnTo>
                    <a:pt x="805" y="1341"/>
                  </a:lnTo>
                  <a:lnTo>
                    <a:pt x="877" y="1395"/>
                  </a:lnTo>
                  <a:lnTo>
                    <a:pt x="906" y="1377"/>
                  </a:lnTo>
                  <a:lnTo>
                    <a:pt x="920" y="1377"/>
                  </a:lnTo>
                  <a:lnTo>
                    <a:pt x="949" y="1395"/>
                  </a:lnTo>
                  <a:lnTo>
                    <a:pt x="978" y="1377"/>
                  </a:lnTo>
                  <a:lnTo>
                    <a:pt x="1021" y="1395"/>
                  </a:lnTo>
                  <a:lnTo>
                    <a:pt x="1049" y="1412"/>
                  </a:lnTo>
                  <a:lnTo>
                    <a:pt x="1122" y="1325"/>
                  </a:lnTo>
                  <a:lnTo>
                    <a:pt x="1149" y="1325"/>
                  </a:lnTo>
                  <a:lnTo>
                    <a:pt x="1178" y="1325"/>
                  </a:lnTo>
                  <a:lnTo>
                    <a:pt x="1275" y="1342"/>
                  </a:lnTo>
                  <a:lnTo>
                    <a:pt x="1265" y="1252"/>
                  </a:lnTo>
                  <a:lnTo>
                    <a:pt x="1223" y="1061"/>
                  </a:lnTo>
                  <a:lnTo>
                    <a:pt x="1409" y="776"/>
                  </a:lnTo>
                  <a:lnTo>
                    <a:pt x="1364" y="759"/>
                  </a:lnTo>
                  <a:lnTo>
                    <a:pt x="1293" y="741"/>
                  </a:lnTo>
                  <a:lnTo>
                    <a:pt x="1279" y="724"/>
                  </a:lnTo>
                  <a:lnTo>
                    <a:pt x="1250" y="706"/>
                  </a:lnTo>
                  <a:lnTo>
                    <a:pt x="1207" y="671"/>
                  </a:lnTo>
                  <a:lnTo>
                    <a:pt x="1178" y="637"/>
                  </a:lnTo>
                  <a:lnTo>
                    <a:pt x="1092" y="582"/>
                  </a:lnTo>
                  <a:lnTo>
                    <a:pt x="1064" y="529"/>
                  </a:lnTo>
                  <a:lnTo>
                    <a:pt x="1064" y="460"/>
                  </a:lnTo>
                  <a:lnTo>
                    <a:pt x="1021" y="353"/>
                  </a:lnTo>
                  <a:lnTo>
                    <a:pt x="991" y="318"/>
                  </a:lnTo>
                  <a:lnTo>
                    <a:pt x="963" y="300"/>
                  </a:lnTo>
                  <a:lnTo>
                    <a:pt x="906" y="283"/>
                  </a:lnTo>
                  <a:lnTo>
                    <a:pt x="848" y="212"/>
                  </a:lnTo>
                  <a:lnTo>
                    <a:pt x="791" y="141"/>
                  </a:lnTo>
                  <a:lnTo>
                    <a:pt x="718" y="106"/>
                  </a:lnTo>
                  <a:lnTo>
                    <a:pt x="718" y="70"/>
                  </a:lnTo>
                  <a:lnTo>
                    <a:pt x="691" y="18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131" y="12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4018582" y="2391169"/>
              <a:ext cx="941773" cy="1340119"/>
            </a:xfrm>
            <a:custGeom>
              <a:avLst/>
              <a:gdLst>
                <a:gd name="T0" fmla="*/ 0 w 1003"/>
                <a:gd name="T1" fmla="*/ 514 h 1379"/>
                <a:gd name="T2" fmla="*/ 55 w 1003"/>
                <a:gd name="T3" fmla="*/ 794 h 1379"/>
                <a:gd name="T4" fmla="*/ 145 w 1003"/>
                <a:gd name="T5" fmla="*/ 885 h 1379"/>
                <a:gd name="T6" fmla="*/ 137 w 1003"/>
                <a:gd name="T7" fmla="*/ 929 h 1379"/>
                <a:gd name="T8" fmla="*/ 128 w 1003"/>
                <a:gd name="T9" fmla="*/ 1008 h 1379"/>
                <a:gd name="T10" fmla="*/ 87 w 1003"/>
                <a:gd name="T11" fmla="*/ 1100 h 1379"/>
                <a:gd name="T12" fmla="*/ 88 w 1003"/>
                <a:gd name="T13" fmla="*/ 1148 h 1379"/>
                <a:gd name="T14" fmla="*/ 141 w 1003"/>
                <a:gd name="T15" fmla="*/ 1253 h 1379"/>
                <a:gd name="T16" fmla="*/ 241 w 1003"/>
                <a:gd name="T17" fmla="*/ 1291 h 1379"/>
                <a:gd name="T18" fmla="*/ 300 w 1003"/>
                <a:gd name="T19" fmla="*/ 1218 h 1379"/>
                <a:gd name="T20" fmla="*/ 401 w 1003"/>
                <a:gd name="T21" fmla="*/ 1201 h 1379"/>
                <a:gd name="T22" fmla="*/ 516 w 1003"/>
                <a:gd name="T23" fmla="*/ 1235 h 1379"/>
                <a:gd name="T24" fmla="*/ 557 w 1003"/>
                <a:gd name="T25" fmla="*/ 1271 h 1379"/>
                <a:gd name="T26" fmla="*/ 572 w 1003"/>
                <a:gd name="T27" fmla="*/ 1288 h 1379"/>
                <a:gd name="T28" fmla="*/ 658 w 1003"/>
                <a:gd name="T29" fmla="*/ 1342 h 1379"/>
                <a:gd name="T30" fmla="*/ 747 w 1003"/>
                <a:gd name="T31" fmla="*/ 1379 h 1379"/>
                <a:gd name="T32" fmla="*/ 758 w 1003"/>
                <a:gd name="T33" fmla="*/ 1288 h 1379"/>
                <a:gd name="T34" fmla="*/ 745 w 1003"/>
                <a:gd name="T35" fmla="*/ 1254 h 1379"/>
                <a:gd name="T36" fmla="*/ 773 w 1003"/>
                <a:gd name="T37" fmla="*/ 1201 h 1379"/>
                <a:gd name="T38" fmla="*/ 874 w 1003"/>
                <a:gd name="T39" fmla="*/ 1201 h 1379"/>
                <a:gd name="T40" fmla="*/ 902 w 1003"/>
                <a:gd name="T41" fmla="*/ 1183 h 1379"/>
                <a:gd name="T42" fmla="*/ 889 w 1003"/>
                <a:gd name="T43" fmla="*/ 1166 h 1379"/>
                <a:gd name="T44" fmla="*/ 844 w 1003"/>
                <a:gd name="T45" fmla="*/ 1166 h 1379"/>
                <a:gd name="T46" fmla="*/ 816 w 1003"/>
                <a:gd name="T47" fmla="*/ 1131 h 1379"/>
                <a:gd name="T48" fmla="*/ 745 w 1003"/>
                <a:gd name="T49" fmla="*/ 1059 h 1379"/>
                <a:gd name="T50" fmla="*/ 747 w 1003"/>
                <a:gd name="T51" fmla="*/ 1007 h 1379"/>
                <a:gd name="T52" fmla="*/ 717 w 1003"/>
                <a:gd name="T53" fmla="*/ 971 h 1379"/>
                <a:gd name="T54" fmla="*/ 660 w 1003"/>
                <a:gd name="T55" fmla="*/ 914 h 1379"/>
                <a:gd name="T56" fmla="*/ 805 w 1003"/>
                <a:gd name="T57" fmla="*/ 832 h 1379"/>
                <a:gd name="T58" fmla="*/ 828 w 1003"/>
                <a:gd name="T59" fmla="*/ 744 h 1379"/>
                <a:gd name="T60" fmla="*/ 773 w 1003"/>
                <a:gd name="T61" fmla="*/ 724 h 1379"/>
                <a:gd name="T62" fmla="*/ 747 w 1003"/>
                <a:gd name="T63" fmla="*/ 688 h 1379"/>
                <a:gd name="T64" fmla="*/ 860 w 1003"/>
                <a:gd name="T65" fmla="*/ 635 h 1379"/>
                <a:gd name="T66" fmla="*/ 917 w 1003"/>
                <a:gd name="T67" fmla="*/ 548 h 1379"/>
                <a:gd name="T68" fmla="*/ 1003 w 1003"/>
                <a:gd name="T69" fmla="*/ 531 h 1379"/>
                <a:gd name="T70" fmla="*/ 988 w 1003"/>
                <a:gd name="T71" fmla="*/ 478 h 1379"/>
                <a:gd name="T72" fmla="*/ 902 w 1003"/>
                <a:gd name="T73" fmla="*/ 408 h 1379"/>
                <a:gd name="T74" fmla="*/ 874 w 1003"/>
                <a:gd name="T75" fmla="*/ 336 h 1379"/>
                <a:gd name="T76" fmla="*/ 844 w 1003"/>
                <a:gd name="T77" fmla="*/ 265 h 1379"/>
                <a:gd name="T78" fmla="*/ 773 w 1003"/>
                <a:gd name="T79" fmla="*/ 141 h 1379"/>
                <a:gd name="T80" fmla="*/ 730 w 1003"/>
                <a:gd name="T81" fmla="*/ 107 h 1379"/>
                <a:gd name="T82" fmla="*/ 673 w 1003"/>
                <a:gd name="T83" fmla="*/ 36 h 1379"/>
                <a:gd name="T84" fmla="*/ 615 w 1003"/>
                <a:gd name="T85" fmla="*/ 17 h 1379"/>
                <a:gd name="T86" fmla="*/ 544 w 1003"/>
                <a:gd name="T87" fmla="*/ 17 h 1379"/>
                <a:gd name="T88" fmla="*/ 474 w 1003"/>
                <a:gd name="T89" fmla="*/ 0 h 1379"/>
                <a:gd name="T90" fmla="*/ 372 w 1003"/>
                <a:gd name="T91" fmla="*/ 0 h 1379"/>
                <a:gd name="T92" fmla="*/ 286 w 1003"/>
                <a:gd name="T93" fmla="*/ 72 h 1379"/>
                <a:gd name="T94" fmla="*/ 243 w 1003"/>
                <a:gd name="T95" fmla="*/ 178 h 1379"/>
                <a:gd name="T96" fmla="*/ 199 w 1003"/>
                <a:gd name="T97" fmla="*/ 212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3" h="1379">
                  <a:moveTo>
                    <a:pt x="186" y="229"/>
                  </a:moveTo>
                  <a:lnTo>
                    <a:pt x="0" y="514"/>
                  </a:lnTo>
                  <a:lnTo>
                    <a:pt x="43" y="688"/>
                  </a:lnTo>
                  <a:lnTo>
                    <a:pt x="55" y="794"/>
                  </a:lnTo>
                  <a:lnTo>
                    <a:pt x="95" y="822"/>
                  </a:lnTo>
                  <a:lnTo>
                    <a:pt x="145" y="885"/>
                  </a:lnTo>
                  <a:lnTo>
                    <a:pt x="145" y="905"/>
                  </a:lnTo>
                  <a:lnTo>
                    <a:pt x="137" y="929"/>
                  </a:lnTo>
                  <a:lnTo>
                    <a:pt x="130" y="949"/>
                  </a:lnTo>
                  <a:lnTo>
                    <a:pt x="128" y="1008"/>
                  </a:lnTo>
                  <a:lnTo>
                    <a:pt x="101" y="1040"/>
                  </a:lnTo>
                  <a:lnTo>
                    <a:pt x="87" y="1100"/>
                  </a:lnTo>
                  <a:lnTo>
                    <a:pt x="90" y="1127"/>
                  </a:lnTo>
                  <a:lnTo>
                    <a:pt x="88" y="1148"/>
                  </a:lnTo>
                  <a:lnTo>
                    <a:pt x="110" y="1194"/>
                  </a:lnTo>
                  <a:lnTo>
                    <a:pt x="141" y="1253"/>
                  </a:lnTo>
                  <a:lnTo>
                    <a:pt x="216" y="1291"/>
                  </a:lnTo>
                  <a:lnTo>
                    <a:pt x="241" y="1291"/>
                  </a:lnTo>
                  <a:lnTo>
                    <a:pt x="264" y="1306"/>
                  </a:lnTo>
                  <a:lnTo>
                    <a:pt x="300" y="1218"/>
                  </a:lnTo>
                  <a:lnTo>
                    <a:pt x="317" y="1218"/>
                  </a:lnTo>
                  <a:lnTo>
                    <a:pt x="401" y="1201"/>
                  </a:lnTo>
                  <a:lnTo>
                    <a:pt x="474" y="1235"/>
                  </a:lnTo>
                  <a:lnTo>
                    <a:pt x="516" y="1235"/>
                  </a:lnTo>
                  <a:lnTo>
                    <a:pt x="544" y="1235"/>
                  </a:lnTo>
                  <a:lnTo>
                    <a:pt x="557" y="1271"/>
                  </a:lnTo>
                  <a:lnTo>
                    <a:pt x="572" y="1271"/>
                  </a:lnTo>
                  <a:lnTo>
                    <a:pt x="572" y="1288"/>
                  </a:lnTo>
                  <a:lnTo>
                    <a:pt x="644" y="1308"/>
                  </a:lnTo>
                  <a:lnTo>
                    <a:pt x="658" y="1342"/>
                  </a:lnTo>
                  <a:lnTo>
                    <a:pt x="701" y="1359"/>
                  </a:lnTo>
                  <a:lnTo>
                    <a:pt x="747" y="1379"/>
                  </a:lnTo>
                  <a:lnTo>
                    <a:pt x="745" y="1308"/>
                  </a:lnTo>
                  <a:lnTo>
                    <a:pt x="758" y="1288"/>
                  </a:lnTo>
                  <a:lnTo>
                    <a:pt x="758" y="1271"/>
                  </a:lnTo>
                  <a:lnTo>
                    <a:pt x="745" y="1254"/>
                  </a:lnTo>
                  <a:lnTo>
                    <a:pt x="745" y="1218"/>
                  </a:lnTo>
                  <a:lnTo>
                    <a:pt x="773" y="1201"/>
                  </a:lnTo>
                  <a:lnTo>
                    <a:pt x="802" y="1183"/>
                  </a:lnTo>
                  <a:lnTo>
                    <a:pt x="874" y="1201"/>
                  </a:lnTo>
                  <a:lnTo>
                    <a:pt x="902" y="1201"/>
                  </a:lnTo>
                  <a:lnTo>
                    <a:pt x="902" y="1183"/>
                  </a:lnTo>
                  <a:lnTo>
                    <a:pt x="902" y="1166"/>
                  </a:lnTo>
                  <a:lnTo>
                    <a:pt x="889" y="1166"/>
                  </a:lnTo>
                  <a:lnTo>
                    <a:pt x="874" y="1166"/>
                  </a:lnTo>
                  <a:lnTo>
                    <a:pt x="844" y="1166"/>
                  </a:lnTo>
                  <a:lnTo>
                    <a:pt x="844" y="1148"/>
                  </a:lnTo>
                  <a:lnTo>
                    <a:pt x="816" y="1131"/>
                  </a:lnTo>
                  <a:lnTo>
                    <a:pt x="816" y="1114"/>
                  </a:lnTo>
                  <a:lnTo>
                    <a:pt x="745" y="1059"/>
                  </a:lnTo>
                  <a:lnTo>
                    <a:pt x="732" y="1042"/>
                  </a:lnTo>
                  <a:lnTo>
                    <a:pt x="747" y="1007"/>
                  </a:lnTo>
                  <a:lnTo>
                    <a:pt x="732" y="1007"/>
                  </a:lnTo>
                  <a:lnTo>
                    <a:pt x="717" y="971"/>
                  </a:lnTo>
                  <a:lnTo>
                    <a:pt x="692" y="945"/>
                  </a:lnTo>
                  <a:lnTo>
                    <a:pt x="660" y="914"/>
                  </a:lnTo>
                  <a:lnTo>
                    <a:pt x="760" y="832"/>
                  </a:lnTo>
                  <a:lnTo>
                    <a:pt x="805" y="832"/>
                  </a:lnTo>
                  <a:lnTo>
                    <a:pt x="835" y="791"/>
                  </a:lnTo>
                  <a:lnTo>
                    <a:pt x="828" y="744"/>
                  </a:lnTo>
                  <a:lnTo>
                    <a:pt x="802" y="724"/>
                  </a:lnTo>
                  <a:lnTo>
                    <a:pt x="773" y="724"/>
                  </a:lnTo>
                  <a:lnTo>
                    <a:pt x="747" y="725"/>
                  </a:lnTo>
                  <a:lnTo>
                    <a:pt x="747" y="688"/>
                  </a:lnTo>
                  <a:lnTo>
                    <a:pt x="774" y="656"/>
                  </a:lnTo>
                  <a:lnTo>
                    <a:pt x="860" y="635"/>
                  </a:lnTo>
                  <a:lnTo>
                    <a:pt x="902" y="548"/>
                  </a:lnTo>
                  <a:lnTo>
                    <a:pt x="917" y="548"/>
                  </a:lnTo>
                  <a:lnTo>
                    <a:pt x="960" y="566"/>
                  </a:lnTo>
                  <a:lnTo>
                    <a:pt x="1003" y="531"/>
                  </a:lnTo>
                  <a:lnTo>
                    <a:pt x="1003" y="494"/>
                  </a:lnTo>
                  <a:lnTo>
                    <a:pt x="988" y="478"/>
                  </a:lnTo>
                  <a:lnTo>
                    <a:pt x="931" y="425"/>
                  </a:lnTo>
                  <a:lnTo>
                    <a:pt x="902" y="408"/>
                  </a:lnTo>
                  <a:lnTo>
                    <a:pt x="889" y="371"/>
                  </a:lnTo>
                  <a:lnTo>
                    <a:pt x="874" y="336"/>
                  </a:lnTo>
                  <a:lnTo>
                    <a:pt x="844" y="284"/>
                  </a:lnTo>
                  <a:lnTo>
                    <a:pt x="844" y="265"/>
                  </a:lnTo>
                  <a:lnTo>
                    <a:pt x="802" y="178"/>
                  </a:lnTo>
                  <a:lnTo>
                    <a:pt x="773" y="141"/>
                  </a:lnTo>
                  <a:lnTo>
                    <a:pt x="758" y="124"/>
                  </a:lnTo>
                  <a:lnTo>
                    <a:pt x="730" y="107"/>
                  </a:lnTo>
                  <a:lnTo>
                    <a:pt x="687" y="72"/>
                  </a:lnTo>
                  <a:lnTo>
                    <a:pt x="673" y="36"/>
                  </a:lnTo>
                  <a:lnTo>
                    <a:pt x="644" y="17"/>
                  </a:lnTo>
                  <a:lnTo>
                    <a:pt x="615" y="17"/>
                  </a:lnTo>
                  <a:lnTo>
                    <a:pt x="572" y="17"/>
                  </a:lnTo>
                  <a:lnTo>
                    <a:pt x="544" y="17"/>
                  </a:lnTo>
                  <a:lnTo>
                    <a:pt x="516" y="17"/>
                  </a:lnTo>
                  <a:lnTo>
                    <a:pt x="474" y="0"/>
                  </a:lnTo>
                  <a:lnTo>
                    <a:pt x="401" y="17"/>
                  </a:lnTo>
                  <a:lnTo>
                    <a:pt x="372" y="0"/>
                  </a:lnTo>
                  <a:lnTo>
                    <a:pt x="343" y="17"/>
                  </a:lnTo>
                  <a:lnTo>
                    <a:pt x="286" y="72"/>
                  </a:lnTo>
                  <a:lnTo>
                    <a:pt x="257" y="178"/>
                  </a:lnTo>
                  <a:lnTo>
                    <a:pt x="243" y="178"/>
                  </a:lnTo>
                  <a:lnTo>
                    <a:pt x="214" y="212"/>
                  </a:lnTo>
                  <a:lnTo>
                    <a:pt x="199" y="212"/>
                  </a:lnTo>
                  <a:lnTo>
                    <a:pt x="186" y="22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2751606" y="3043373"/>
              <a:ext cx="898538" cy="1182236"/>
            </a:xfrm>
            <a:custGeom>
              <a:avLst/>
              <a:gdLst>
                <a:gd name="T0" fmla="*/ 44 w 965"/>
                <a:gd name="T1" fmla="*/ 167 h 1222"/>
                <a:gd name="T2" fmla="*/ 0 w 965"/>
                <a:gd name="T3" fmla="*/ 272 h 1222"/>
                <a:gd name="T4" fmla="*/ 14 w 965"/>
                <a:gd name="T5" fmla="*/ 343 h 1222"/>
                <a:gd name="T6" fmla="*/ 86 w 965"/>
                <a:gd name="T7" fmla="*/ 360 h 1222"/>
                <a:gd name="T8" fmla="*/ 86 w 965"/>
                <a:gd name="T9" fmla="*/ 414 h 1222"/>
                <a:gd name="T10" fmla="*/ 158 w 965"/>
                <a:gd name="T11" fmla="*/ 431 h 1222"/>
                <a:gd name="T12" fmla="*/ 243 w 965"/>
                <a:gd name="T13" fmla="*/ 502 h 1222"/>
                <a:gd name="T14" fmla="*/ 316 w 965"/>
                <a:gd name="T15" fmla="*/ 537 h 1222"/>
                <a:gd name="T16" fmla="*/ 330 w 965"/>
                <a:gd name="T17" fmla="*/ 608 h 1222"/>
                <a:gd name="T18" fmla="*/ 344 w 965"/>
                <a:gd name="T19" fmla="*/ 644 h 1222"/>
                <a:gd name="T20" fmla="*/ 403 w 965"/>
                <a:gd name="T21" fmla="*/ 670 h 1222"/>
                <a:gd name="T22" fmla="*/ 400 w 965"/>
                <a:gd name="T23" fmla="*/ 687 h 1222"/>
                <a:gd name="T24" fmla="*/ 589 w 965"/>
                <a:gd name="T25" fmla="*/ 855 h 1222"/>
                <a:gd name="T26" fmla="*/ 631 w 965"/>
                <a:gd name="T27" fmla="*/ 943 h 1222"/>
                <a:gd name="T28" fmla="*/ 732 w 965"/>
                <a:gd name="T29" fmla="*/ 1049 h 1222"/>
                <a:gd name="T30" fmla="*/ 804 w 965"/>
                <a:gd name="T31" fmla="*/ 1102 h 1222"/>
                <a:gd name="T32" fmla="*/ 846 w 965"/>
                <a:gd name="T33" fmla="*/ 1155 h 1222"/>
                <a:gd name="T34" fmla="*/ 880 w 965"/>
                <a:gd name="T35" fmla="*/ 1179 h 1222"/>
                <a:gd name="T36" fmla="*/ 888 w 965"/>
                <a:gd name="T37" fmla="*/ 1222 h 1222"/>
                <a:gd name="T38" fmla="*/ 933 w 965"/>
                <a:gd name="T39" fmla="*/ 1138 h 1222"/>
                <a:gd name="T40" fmla="*/ 960 w 965"/>
                <a:gd name="T41" fmla="*/ 1029 h 1222"/>
                <a:gd name="T42" fmla="*/ 904 w 965"/>
                <a:gd name="T43" fmla="*/ 997 h 1222"/>
                <a:gd name="T44" fmla="*/ 861 w 965"/>
                <a:gd name="T45" fmla="*/ 926 h 1222"/>
                <a:gd name="T46" fmla="*/ 849 w 965"/>
                <a:gd name="T47" fmla="*/ 811 h 1222"/>
                <a:gd name="T48" fmla="*/ 821 w 965"/>
                <a:gd name="T49" fmla="*/ 771 h 1222"/>
                <a:gd name="T50" fmla="*/ 775 w 965"/>
                <a:gd name="T51" fmla="*/ 697 h 1222"/>
                <a:gd name="T52" fmla="*/ 716 w 965"/>
                <a:gd name="T53" fmla="*/ 714 h 1222"/>
                <a:gd name="T54" fmla="*/ 646 w 965"/>
                <a:gd name="T55" fmla="*/ 608 h 1222"/>
                <a:gd name="T56" fmla="*/ 586 w 965"/>
                <a:gd name="T57" fmla="*/ 570 h 1222"/>
                <a:gd name="T58" fmla="*/ 558 w 965"/>
                <a:gd name="T59" fmla="*/ 449 h 1222"/>
                <a:gd name="T60" fmla="*/ 574 w 965"/>
                <a:gd name="T61" fmla="*/ 326 h 1222"/>
                <a:gd name="T62" fmla="*/ 516 w 965"/>
                <a:gd name="T63" fmla="*/ 272 h 1222"/>
                <a:gd name="T64" fmla="*/ 417 w 965"/>
                <a:gd name="T65" fmla="*/ 219 h 1222"/>
                <a:gd name="T66" fmla="*/ 401 w 965"/>
                <a:gd name="T67" fmla="*/ 131 h 1222"/>
                <a:gd name="T68" fmla="*/ 374 w 965"/>
                <a:gd name="T69" fmla="*/ 42 h 1222"/>
                <a:gd name="T70" fmla="*/ 344 w 965"/>
                <a:gd name="T71" fmla="*/ 26 h 1222"/>
                <a:gd name="T72" fmla="*/ 287 w 965"/>
                <a:gd name="T73" fmla="*/ 8 h 1222"/>
                <a:gd name="T74" fmla="*/ 236 w 965"/>
                <a:gd name="T75" fmla="*/ 31 h 1222"/>
                <a:gd name="T76" fmla="*/ 192 w 965"/>
                <a:gd name="T77" fmla="*/ 82 h 1222"/>
                <a:gd name="T78" fmla="*/ 117 w 965"/>
                <a:gd name="T79" fmla="*/ 14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5" h="1222">
                  <a:moveTo>
                    <a:pt x="86" y="167"/>
                  </a:moveTo>
                  <a:lnTo>
                    <a:pt x="44" y="167"/>
                  </a:lnTo>
                  <a:lnTo>
                    <a:pt x="29" y="219"/>
                  </a:lnTo>
                  <a:lnTo>
                    <a:pt x="0" y="272"/>
                  </a:lnTo>
                  <a:lnTo>
                    <a:pt x="0" y="326"/>
                  </a:lnTo>
                  <a:lnTo>
                    <a:pt x="14" y="343"/>
                  </a:lnTo>
                  <a:lnTo>
                    <a:pt x="57" y="360"/>
                  </a:lnTo>
                  <a:lnTo>
                    <a:pt x="86" y="360"/>
                  </a:lnTo>
                  <a:lnTo>
                    <a:pt x="72" y="396"/>
                  </a:lnTo>
                  <a:lnTo>
                    <a:pt x="86" y="414"/>
                  </a:lnTo>
                  <a:lnTo>
                    <a:pt x="143" y="396"/>
                  </a:lnTo>
                  <a:lnTo>
                    <a:pt x="158" y="431"/>
                  </a:lnTo>
                  <a:lnTo>
                    <a:pt x="201" y="467"/>
                  </a:lnTo>
                  <a:lnTo>
                    <a:pt x="243" y="502"/>
                  </a:lnTo>
                  <a:lnTo>
                    <a:pt x="273" y="484"/>
                  </a:lnTo>
                  <a:lnTo>
                    <a:pt x="316" y="537"/>
                  </a:lnTo>
                  <a:lnTo>
                    <a:pt x="330" y="591"/>
                  </a:lnTo>
                  <a:lnTo>
                    <a:pt x="330" y="608"/>
                  </a:lnTo>
                  <a:lnTo>
                    <a:pt x="316" y="608"/>
                  </a:lnTo>
                  <a:lnTo>
                    <a:pt x="344" y="644"/>
                  </a:lnTo>
                  <a:lnTo>
                    <a:pt x="389" y="675"/>
                  </a:lnTo>
                  <a:lnTo>
                    <a:pt x="403" y="670"/>
                  </a:lnTo>
                  <a:lnTo>
                    <a:pt x="430" y="679"/>
                  </a:lnTo>
                  <a:lnTo>
                    <a:pt x="400" y="687"/>
                  </a:lnTo>
                  <a:lnTo>
                    <a:pt x="546" y="820"/>
                  </a:lnTo>
                  <a:lnTo>
                    <a:pt x="589" y="855"/>
                  </a:lnTo>
                  <a:lnTo>
                    <a:pt x="631" y="909"/>
                  </a:lnTo>
                  <a:lnTo>
                    <a:pt x="631" y="943"/>
                  </a:lnTo>
                  <a:lnTo>
                    <a:pt x="674" y="978"/>
                  </a:lnTo>
                  <a:lnTo>
                    <a:pt x="732" y="1049"/>
                  </a:lnTo>
                  <a:lnTo>
                    <a:pt x="732" y="1067"/>
                  </a:lnTo>
                  <a:lnTo>
                    <a:pt x="804" y="1102"/>
                  </a:lnTo>
                  <a:lnTo>
                    <a:pt x="818" y="1102"/>
                  </a:lnTo>
                  <a:lnTo>
                    <a:pt x="846" y="1155"/>
                  </a:lnTo>
                  <a:lnTo>
                    <a:pt x="846" y="1138"/>
                  </a:lnTo>
                  <a:lnTo>
                    <a:pt x="880" y="1179"/>
                  </a:lnTo>
                  <a:lnTo>
                    <a:pt x="846" y="1209"/>
                  </a:lnTo>
                  <a:lnTo>
                    <a:pt x="888" y="1222"/>
                  </a:lnTo>
                  <a:lnTo>
                    <a:pt x="948" y="1212"/>
                  </a:lnTo>
                  <a:lnTo>
                    <a:pt x="933" y="1138"/>
                  </a:lnTo>
                  <a:lnTo>
                    <a:pt x="965" y="1086"/>
                  </a:lnTo>
                  <a:lnTo>
                    <a:pt x="960" y="1029"/>
                  </a:lnTo>
                  <a:lnTo>
                    <a:pt x="919" y="1016"/>
                  </a:lnTo>
                  <a:lnTo>
                    <a:pt x="904" y="997"/>
                  </a:lnTo>
                  <a:lnTo>
                    <a:pt x="876" y="961"/>
                  </a:lnTo>
                  <a:lnTo>
                    <a:pt x="861" y="926"/>
                  </a:lnTo>
                  <a:lnTo>
                    <a:pt x="833" y="822"/>
                  </a:lnTo>
                  <a:lnTo>
                    <a:pt x="849" y="811"/>
                  </a:lnTo>
                  <a:lnTo>
                    <a:pt x="833" y="782"/>
                  </a:lnTo>
                  <a:lnTo>
                    <a:pt x="821" y="771"/>
                  </a:lnTo>
                  <a:lnTo>
                    <a:pt x="801" y="740"/>
                  </a:lnTo>
                  <a:lnTo>
                    <a:pt x="775" y="697"/>
                  </a:lnTo>
                  <a:lnTo>
                    <a:pt x="739" y="705"/>
                  </a:lnTo>
                  <a:lnTo>
                    <a:pt x="716" y="714"/>
                  </a:lnTo>
                  <a:lnTo>
                    <a:pt x="646" y="627"/>
                  </a:lnTo>
                  <a:lnTo>
                    <a:pt x="646" y="608"/>
                  </a:lnTo>
                  <a:lnTo>
                    <a:pt x="628" y="592"/>
                  </a:lnTo>
                  <a:lnTo>
                    <a:pt x="586" y="570"/>
                  </a:lnTo>
                  <a:lnTo>
                    <a:pt x="574" y="533"/>
                  </a:lnTo>
                  <a:lnTo>
                    <a:pt x="558" y="449"/>
                  </a:lnTo>
                  <a:lnTo>
                    <a:pt x="574" y="360"/>
                  </a:lnTo>
                  <a:lnTo>
                    <a:pt x="574" y="326"/>
                  </a:lnTo>
                  <a:lnTo>
                    <a:pt x="531" y="307"/>
                  </a:lnTo>
                  <a:lnTo>
                    <a:pt x="516" y="272"/>
                  </a:lnTo>
                  <a:lnTo>
                    <a:pt x="516" y="237"/>
                  </a:lnTo>
                  <a:lnTo>
                    <a:pt x="417" y="219"/>
                  </a:lnTo>
                  <a:lnTo>
                    <a:pt x="401" y="167"/>
                  </a:lnTo>
                  <a:lnTo>
                    <a:pt x="401" y="131"/>
                  </a:lnTo>
                  <a:lnTo>
                    <a:pt x="387" y="79"/>
                  </a:lnTo>
                  <a:lnTo>
                    <a:pt x="374" y="42"/>
                  </a:lnTo>
                  <a:lnTo>
                    <a:pt x="374" y="25"/>
                  </a:lnTo>
                  <a:lnTo>
                    <a:pt x="344" y="26"/>
                  </a:lnTo>
                  <a:lnTo>
                    <a:pt x="316" y="26"/>
                  </a:lnTo>
                  <a:lnTo>
                    <a:pt x="287" y="8"/>
                  </a:lnTo>
                  <a:lnTo>
                    <a:pt x="251" y="0"/>
                  </a:lnTo>
                  <a:lnTo>
                    <a:pt x="236" y="31"/>
                  </a:lnTo>
                  <a:lnTo>
                    <a:pt x="207" y="62"/>
                  </a:lnTo>
                  <a:lnTo>
                    <a:pt x="192" y="82"/>
                  </a:lnTo>
                  <a:lnTo>
                    <a:pt x="148" y="116"/>
                  </a:lnTo>
                  <a:lnTo>
                    <a:pt x="117" y="140"/>
                  </a:lnTo>
                  <a:lnTo>
                    <a:pt x="86" y="167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4635152" y="2909925"/>
              <a:ext cx="654166" cy="1152164"/>
            </a:xfrm>
            <a:custGeom>
              <a:avLst/>
              <a:gdLst>
                <a:gd name="T0" fmla="*/ 303 w 706"/>
                <a:gd name="T1" fmla="*/ 35 h 1183"/>
                <a:gd name="T2" fmla="*/ 242 w 706"/>
                <a:gd name="T3" fmla="*/ 18 h 1183"/>
                <a:gd name="T4" fmla="*/ 176 w 706"/>
                <a:gd name="T5" fmla="*/ 112 h 1183"/>
                <a:gd name="T6" fmla="*/ 89 w 706"/>
                <a:gd name="T7" fmla="*/ 154 h 1183"/>
                <a:gd name="T8" fmla="*/ 117 w 706"/>
                <a:gd name="T9" fmla="*/ 194 h 1183"/>
                <a:gd name="T10" fmla="*/ 169 w 706"/>
                <a:gd name="T11" fmla="*/ 217 h 1183"/>
                <a:gd name="T12" fmla="*/ 145 w 706"/>
                <a:gd name="T13" fmla="*/ 301 h 1183"/>
                <a:gd name="T14" fmla="*/ 102 w 706"/>
                <a:gd name="T15" fmla="*/ 301 h 1183"/>
                <a:gd name="T16" fmla="*/ 46 w 706"/>
                <a:gd name="T17" fmla="*/ 423 h 1183"/>
                <a:gd name="T18" fmla="*/ 74 w 706"/>
                <a:gd name="T19" fmla="*/ 476 h 1183"/>
                <a:gd name="T20" fmla="*/ 74 w 706"/>
                <a:gd name="T21" fmla="*/ 511 h 1183"/>
                <a:gd name="T22" fmla="*/ 132 w 706"/>
                <a:gd name="T23" fmla="*/ 583 h 1183"/>
                <a:gd name="T24" fmla="*/ 145 w 706"/>
                <a:gd name="T25" fmla="*/ 600 h 1183"/>
                <a:gd name="T26" fmla="*/ 218 w 706"/>
                <a:gd name="T27" fmla="*/ 635 h 1183"/>
                <a:gd name="T28" fmla="*/ 246 w 706"/>
                <a:gd name="T29" fmla="*/ 652 h 1183"/>
                <a:gd name="T30" fmla="*/ 191 w 706"/>
                <a:gd name="T31" fmla="*/ 666 h 1183"/>
                <a:gd name="T32" fmla="*/ 150 w 706"/>
                <a:gd name="T33" fmla="*/ 651 h 1183"/>
                <a:gd name="T34" fmla="*/ 85 w 706"/>
                <a:gd name="T35" fmla="*/ 722 h 1183"/>
                <a:gd name="T36" fmla="*/ 101 w 706"/>
                <a:gd name="T37" fmla="*/ 761 h 1183"/>
                <a:gd name="T38" fmla="*/ 89 w 706"/>
                <a:gd name="T39" fmla="*/ 848 h 1183"/>
                <a:gd name="T40" fmla="*/ 189 w 706"/>
                <a:gd name="T41" fmla="*/ 1042 h 1183"/>
                <a:gd name="T42" fmla="*/ 175 w 706"/>
                <a:gd name="T43" fmla="*/ 1131 h 1183"/>
                <a:gd name="T44" fmla="*/ 289 w 706"/>
                <a:gd name="T45" fmla="*/ 1183 h 1183"/>
                <a:gd name="T46" fmla="*/ 318 w 706"/>
                <a:gd name="T47" fmla="*/ 1148 h 1183"/>
                <a:gd name="T48" fmla="*/ 361 w 706"/>
                <a:gd name="T49" fmla="*/ 1042 h 1183"/>
                <a:gd name="T50" fmla="*/ 447 w 706"/>
                <a:gd name="T51" fmla="*/ 971 h 1183"/>
                <a:gd name="T52" fmla="*/ 404 w 706"/>
                <a:gd name="T53" fmla="*/ 900 h 1183"/>
                <a:gd name="T54" fmla="*/ 390 w 706"/>
                <a:gd name="T55" fmla="*/ 829 h 1183"/>
                <a:gd name="T56" fmla="*/ 505 w 706"/>
                <a:gd name="T57" fmla="*/ 777 h 1183"/>
                <a:gd name="T58" fmla="*/ 533 w 706"/>
                <a:gd name="T59" fmla="*/ 705 h 1183"/>
                <a:gd name="T60" fmla="*/ 706 w 706"/>
                <a:gd name="T61" fmla="*/ 600 h 1183"/>
                <a:gd name="T62" fmla="*/ 662 w 706"/>
                <a:gd name="T63" fmla="*/ 564 h 1183"/>
                <a:gd name="T64" fmla="*/ 605 w 706"/>
                <a:gd name="T65" fmla="*/ 459 h 1183"/>
                <a:gd name="T66" fmla="*/ 562 w 706"/>
                <a:gd name="T67" fmla="*/ 441 h 1183"/>
                <a:gd name="T68" fmla="*/ 490 w 706"/>
                <a:gd name="T69" fmla="*/ 388 h 1183"/>
                <a:gd name="T70" fmla="*/ 447 w 706"/>
                <a:gd name="T71" fmla="*/ 318 h 1183"/>
                <a:gd name="T72" fmla="*/ 404 w 706"/>
                <a:gd name="T73" fmla="*/ 264 h 1183"/>
                <a:gd name="T74" fmla="*/ 376 w 706"/>
                <a:gd name="T75" fmla="*/ 212 h 1183"/>
                <a:gd name="T76" fmla="*/ 361 w 706"/>
                <a:gd name="T77" fmla="*/ 89 h 1183"/>
                <a:gd name="T78" fmla="*/ 376 w 706"/>
                <a:gd name="T79" fmla="*/ 3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6" h="1183">
                  <a:moveTo>
                    <a:pt x="347" y="0"/>
                  </a:moveTo>
                  <a:lnTo>
                    <a:pt x="303" y="35"/>
                  </a:lnTo>
                  <a:lnTo>
                    <a:pt x="258" y="18"/>
                  </a:lnTo>
                  <a:lnTo>
                    <a:pt x="242" y="18"/>
                  </a:lnTo>
                  <a:lnTo>
                    <a:pt x="218" y="35"/>
                  </a:lnTo>
                  <a:lnTo>
                    <a:pt x="176" y="112"/>
                  </a:lnTo>
                  <a:lnTo>
                    <a:pt x="117" y="124"/>
                  </a:lnTo>
                  <a:lnTo>
                    <a:pt x="89" y="154"/>
                  </a:lnTo>
                  <a:lnTo>
                    <a:pt x="89" y="194"/>
                  </a:lnTo>
                  <a:lnTo>
                    <a:pt x="117" y="194"/>
                  </a:lnTo>
                  <a:lnTo>
                    <a:pt x="145" y="194"/>
                  </a:lnTo>
                  <a:lnTo>
                    <a:pt x="169" y="217"/>
                  </a:lnTo>
                  <a:lnTo>
                    <a:pt x="175" y="264"/>
                  </a:lnTo>
                  <a:lnTo>
                    <a:pt x="145" y="301"/>
                  </a:lnTo>
                  <a:lnTo>
                    <a:pt x="132" y="301"/>
                  </a:lnTo>
                  <a:lnTo>
                    <a:pt x="102" y="301"/>
                  </a:lnTo>
                  <a:lnTo>
                    <a:pt x="0" y="386"/>
                  </a:lnTo>
                  <a:lnTo>
                    <a:pt x="46" y="423"/>
                  </a:lnTo>
                  <a:lnTo>
                    <a:pt x="59" y="441"/>
                  </a:lnTo>
                  <a:lnTo>
                    <a:pt x="74" y="476"/>
                  </a:lnTo>
                  <a:lnTo>
                    <a:pt x="89" y="476"/>
                  </a:lnTo>
                  <a:lnTo>
                    <a:pt x="74" y="511"/>
                  </a:lnTo>
                  <a:lnTo>
                    <a:pt x="102" y="548"/>
                  </a:lnTo>
                  <a:lnTo>
                    <a:pt x="132" y="583"/>
                  </a:lnTo>
                  <a:lnTo>
                    <a:pt x="160" y="583"/>
                  </a:lnTo>
                  <a:lnTo>
                    <a:pt x="145" y="600"/>
                  </a:lnTo>
                  <a:lnTo>
                    <a:pt x="189" y="635"/>
                  </a:lnTo>
                  <a:lnTo>
                    <a:pt x="218" y="635"/>
                  </a:lnTo>
                  <a:lnTo>
                    <a:pt x="232" y="635"/>
                  </a:lnTo>
                  <a:lnTo>
                    <a:pt x="246" y="652"/>
                  </a:lnTo>
                  <a:lnTo>
                    <a:pt x="212" y="669"/>
                  </a:lnTo>
                  <a:lnTo>
                    <a:pt x="191" y="666"/>
                  </a:lnTo>
                  <a:lnTo>
                    <a:pt x="176" y="662"/>
                  </a:lnTo>
                  <a:lnTo>
                    <a:pt x="150" y="651"/>
                  </a:lnTo>
                  <a:lnTo>
                    <a:pt x="85" y="689"/>
                  </a:lnTo>
                  <a:lnTo>
                    <a:pt x="85" y="722"/>
                  </a:lnTo>
                  <a:lnTo>
                    <a:pt x="101" y="743"/>
                  </a:lnTo>
                  <a:lnTo>
                    <a:pt x="101" y="761"/>
                  </a:lnTo>
                  <a:lnTo>
                    <a:pt x="85" y="778"/>
                  </a:lnTo>
                  <a:lnTo>
                    <a:pt x="89" y="848"/>
                  </a:lnTo>
                  <a:lnTo>
                    <a:pt x="145" y="989"/>
                  </a:lnTo>
                  <a:lnTo>
                    <a:pt x="189" y="1042"/>
                  </a:lnTo>
                  <a:lnTo>
                    <a:pt x="175" y="1111"/>
                  </a:lnTo>
                  <a:lnTo>
                    <a:pt x="175" y="1131"/>
                  </a:lnTo>
                  <a:lnTo>
                    <a:pt x="204" y="1183"/>
                  </a:lnTo>
                  <a:lnTo>
                    <a:pt x="289" y="1183"/>
                  </a:lnTo>
                  <a:lnTo>
                    <a:pt x="289" y="1131"/>
                  </a:lnTo>
                  <a:lnTo>
                    <a:pt x="318" y="1148"/>
                  </a:lnTo>
                  <a:lnTo>
                    <a:pt x="318" y="1059"/>
                  </a:lnTo>
                  <a:lnTo>
                    <a:pt x="361" y="1042"/>
                  </a:lnTo>
                  <a:lnTo>
                    <a:pt x="404" y="1042"/>
                  </a:lnTo>
                  <a:lnTo>
                    <a:pt x="447" y="971"/>
                  </a:lnTo>
                  <a:lnTo>
                    <a:pt x="433" y="971"/>
                  </a:lnTo>
                  <a:lnTo>
                    <a:pt x="404" y="900"/>
                  </a:lnTo>
                  <a:lnTo>
                    <a:pt x="404" y="829"/>
                  </a:lnTo>
                  <a:lnTo>
                    <a:pt x="390" y="829"/>
                  </a:lnTo>
                  <a:lnTo>
                    <a:pt x="419" y="812"/>
                  </a:lnTo>
                  <a:lnTo>
                    <a:pt x="505" y="777"/>
                  </a:lnTo>
                  <a:lnTo>
                    <a:pt x="518" y="759"/>
                  </a:lnTo>
                  <a:lnTo>
                    <a:pt x="533" y="705"/>
                  </a:lnTo>
                  <a:lnTo>
                    <a:pt x="633" y="652"/>
                  </a:lnTo>
                  <a:lnTo>
                    <a:pt x="706" y="600"/>
                  </a:lnTo>
                  <a:lnTo>
                    <a:pt x="692" y="583"/>
                  </a:lnTo>
                  <a:lnTo>
                    <a:pt x="662" y="564"/>
                  </a:lnTo>
                  <a:lnTo>
                    <a:pt x="662" y="459"/>
                  </a:lnTo>
                  <a:lnTo>
                    <a:pt x="605" y="459"/>
                  </a:lnTo>
                  <a:lnTo>
                    <a:pt x="591" y="459"/>
                  </a:lnTo>
                  <a:lnTo>
                    <a:pt x="562" y="441"/>
                  </a:lnTo>
                  <a:lnTo>
                    <a:pt x="518" y="423"/>
                  </a:lnTo>
                  <a:lnTo>
                    <a:pt x="490" y="388"/>
                  </a:lnTo>
                  <a:lnTo>
                    <a:pt x="462" y="371"/>
                  </a:lnTo>
                  <a:lnTo>
                    <a:pt x="447" y="318"/>
                  </a:lnTo>
                  <a:lnTo>
                    <a:pt x="433" y="282"/>
                  </a:lnTo>
                  <a:lnTo>
                    <a:pt x="404" y="264"/>
                  </a:lnTo>
                  <a:lnTo>
                    <a:pt x="390" y="229"/>
                  </a:lnTo>
                  <a:lnTo>
                    <a:pt x="376" y="212"/>
                  </a:lnTo>
                  <a:lnTo>
                    <a:pt x="390" y="194"/>
                  </a:lnTo>
                  <a:lnTo>
                    <a:pt x="361" y="89"/>
                  </a:lnTo>
                  <a:lnTo>
                    <a:pt x="347" y="70"/>
                  </a:lnTo>
                  <a:lnTo>
                    <a:pt x="376" y="35"/>
                  </a:lnTo>
                  <a:lnTo>
                    <a:pt x="347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4902082" y="2941877"/>
              <a:ext cx="665444" cy="1338239"/>
            </a:xfrm>
            <a:custGeom>
              <a:avLst/>
              <a:gdLst>
                <a:gd name="T0" fmla="*/ 59 w 720"/>
                <a:gd name="T1" fmla="*/ 34 h 1379"/>
                <a:gd name="T2" fmla="*/ 102 w 720"/>
                <a:gd name="T3" fmla="*/ 152 h 1379"/>
                <a:gd name="T4" fmla="*/ 104 w 720"/>
                <a:gd name="T5" fmla="*/ 195 h 1379"/>
                <a:gd name="T6" fmla="*/ 149 w 720"/>
                <a:gd name="T7" fmla="*/ 262 h 1379"/>
                <a:gd name="T8" fmla="*/ 203 w 720"/>
                <a:gd name="T9" fmla="*/ 354 h 1379"/>
                <a:gd name="T10" fmla="*/ 295 w 720"/>
                <a:gd name="T11" fmla="*/ 425 h 1379"/>
                <a:gd name="T12" fmla="*/ 376 w 720"/>
                <a:gd name="T13" fmla="*/ 538 h 1379"/>
                <a:gd name="T14" fmla="*/ 340 w 720"/>
                <a:gd name="T15" fmla="*/ 624 h 1379"/>
                <a:gd name="T16" fmla="*/ 245 w 720"/>
                <a:gd name="T17" fmla="*/ 677 h 1379"/>
                <a:gd name="T18" fmla="*/ 204 w 720"/>
                <a:gd name="T19" fmla="*/ 753 h 1379"/>
                <a:gd name="T20" fmla="*/ 100 w 720"/>
                <a:gd name="T21" fmla="*/ 789 h 1379"/>
                <a:gd name="T22" fmla="*/ 118 w 720"/>
                <a:gd name="T23" fmla="*/ 869 h 1379"/>
                <a:gd name="T24" fmla="*/ 159 w 720"/>
                <a:gd name="T25" fmla="*/ 936 h 1379"/>
                <a:gd name="T26" fmla="*/ 88 w 720"/>
                <a:gd name="T27" fmla="*/ 1007 h 1379"/>
                <a:gd name="T28" fmla="*/ 30 w 720"/>
                <a:gd name="T29" fmla="*/ 1096 h 1379"/>
                <a:gd name="T30" fmla="*/ 0 w 720"/>
                <a:gd name="T31" fmla="*/ 1147 h 1379"/>
                <a:gd name="T32" fmla="*/ 36 w 720"/>
                <a:gd name="T33" fmla="*/ 1164 h 1379"/>
                <a:gd name="T34" fmla="*/ 41 w 720"/>
                <a:gd name="T35" fmla="*/ 1204 h 1379"/>
                <a:gd name="T36" fmla="*/ 72 w 720"/>
                <a:gd name="T37" fmla="*/ 1258 h 1379"/>
                <a:gd name="T38" fmla="*/ 145 w 720"/>
                <a:gd name="T39" fmla="*/ 1289 h 1379"/>
                <a:gd name="T40" fmla="*/ 208 w 720"/>
                <a:gd name="T41" fmla="*/ 1343 h 1379"/>
                <a:gd name="T42" fmla="*/ 351 w 720"/>
                <a:gd name="T43" fmla="*/ 1360 h 1379"/>
                <a:gd name="T44" fmla="*/ 423 w 720"/>
                <a:gd name="T45" fmla="*/ 1342 h 1379"/>
                <a:gd name="T46" fmla="*/ 549 w 720"/>
                <a:gd name="T47" fmla="*/ 1379 h 1379"/>
                <a:gd name="T48" fmla="*/ 561 w 720"/>
                <a:gd name="T49" fmla="*/ 1288 h 1379"/>
                <a:gd name="T50" fmla="*/ 561 w 720"/>
                <a:gd name="T51" fmla="*/ 1272 h 1379"/>
                <a:gd name="T52" fmla="*/ 591 w 720"/>
                <a:gd name="T53" fmla="*/ 1096 h 1379"/>
                <a:gd name="T54" fmla="*/ 561 w 720"/>
                <a:gd name="T55" fmla="*/ 1042 h 1379"/>
                <a:gd name="T56" fmla="*/ 576 w 720"/>
                <a:gd name="T57" fmla="*/ 919 h 1379"/>
                <a:gd name="T58" fmla="*/ 591 w 720"/>
                <a:gd name="T59" fmla="*/ 760 h 1379"/>
                <a:gd name="T60" fmla="*/ 604 w 720"/>
                <a:gd name="T61" fmla="*/ 707 h 1379"/>
                <a:gd name="T62" fmla="*/ 591 w 720"/>
                <a:gd name="T63" fmla="*/ 671 h 1379"/>
                <a:gd name="T64" fmla="*/ 591 w 720"/>
                <a:gd name="T65" fmla="*/ 583 h 1379"/>
                <a:gd name="T66" fmla="*/ 619 w 720"/>
                <a:gd name="T67" fmla="*/ 583 h 1379"/>
                <a:gd name="T68" fmla="*/ 632 w 720"/>
                <a:gd name="T69" fmla="*/ 548 h 1379"/>
                <a:gd name="T70" fmla="*/ 662 w 720"/>
                <a:gd name="T71" fmla="*/ 566 h 1379"/>
                <a:gd name="T72" fmla="*/ 690 w 720"/>
                <a:gd name="T73" fmla="*/ 548 h 1379"/>
                <a:gd name="T74" fmla="*/ 705 w 720"/>
                <a:gd name="T75" fmla="*/ 424 h 1379"/>
                <a:gd name="T76" fmla="*/ 632 w 720"/>
                <a:gd name="T77" fmla="*/ 442 h 1379"/>
                <a:gd name="T78" fmla="*/ 591 w 720"/>
                <a:gd name="T79" fmla="*/ 406 h 1379"/>
                <a:gd name="T80" fmla="*/ 432 w 720"/>
                <a:gd name="T81" fmla="*/ 354 h 1379"/>
                <a:gd name="T82" fmla="*/ 317 w 720"/>
                <a:gd name="T83" fmla="*/ 318 h 1379"/>
                <a:gd name="T84" fmla="*/ 217 w 720"/>
                <a:gd name="T85" fmla="*/ 229 h 1379"/>
                <a:gd name="T86" fmla="*/ 173 w 720"/>
                <a:gd name="T87" fmla="*/ 124 h 1379"/>
                <a:gd name="T88" fmla="*/ 145 w 720"/>
                <a:gd name="T89" fmla="*/ 72 h 1379"/>
                <a:gd name="T90" fmla="*/ 131 w 720"/>
                <a:gd name="T91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0" h="1379">
                  <a:moveTo>
                    <a:pt x="90" y="3"/>
                  </a:moveTo>
                  <a:lnTo>
                    <a:pt x="59" y="34"/>
                  </a:lnTo>
                  <a:lnTo>
                    <a:pt x="72" y="57"/>
                  </a:lnTo>
                  <a:lnTo>
                    <a:pt x="102" y="152"/>
                  </a:lnTo>
                  <a:lnTo>
                    <a:pt x="90" y="177"/>
                  </a:lnTo>
                  <a:lnTo>
                    <a:pt x="104" y="195"/>
                  </a:lnTo>
                  <a:lnTo>
                    <a:pt x="118" y="226"/>
                  </a:lnTo>
                  <a:lnTo>
                    <a:pt x="149" y="262"/>
                  </a:lnTo>
                  <a:lnTo>
                    <a:pt x="172" y="338"/>
                  </a:lnTo>
                  <a:lnTo>
                    <a:pt x="203" y="354"/>
                  </a:lnTo>
                  <a:lnTo>
                    <a:pt x="238" y="391"/>
                  </a:lnTo>
                  <a:lnTo>
                    <a:pt x="295" y="425"/>
                  </a:lnTo>
                  <a:lnTo>
                    <a:pt x="375" y="424"/>
                  </a:lnTo>
                  <a:lnTo>
                    <a:pt x="376" y="538"/>
                  </a:lnTo>
                  <a:lnTo>
                    <a:pt x="417" y="566"/>
                  </a:lnTo>
                  <a:lnTo>
                    <a:pt x="340" y="624"/>
                  </a:lnTo>
                  <a:lnTo>
                    <a:pt x="281" y="650"/>
                  </a:lnTo>
                  <a:lnTo>
                    <a:pt x="245" y="677"/>
                  </a:lnTo>
                  <a:lnTo>
                    <a:pt x="227" y="735"/>
                  </a:lnTo>
                  <a:lnTo>
                    <a:pt x="204" y="753"/>
                  </a:lnTo>
                  <a:lnTo>
                    <a:pt x="168" y="758"/>
                  </a:lnTo>
                  <a:lnTo>
                    <a:pt x="100" y="789"/>
                  </a:lnTo>
                  <a:lnTo>
                    <a:pt x="118" y="794"/>
                  </a:lnTo>
                  <a:lnTo>
                    <a:pt x="118" y="869"/>
                  </a:lnTo>
                  <a:lnTo>
                    <a:pt x="149" y="936"/>
                  </a:lnTo>
                  <a:lnTo>
                    <a:pt x="159" y="936"/>
                  </a:lnTo>
                  <a:lnTo>
                    <a:pt x="118" y="1008"/>
                  </a:lnTo>
                  <a:lnTo>
                    <a:pt x="88" y="1007"/>
                  </a:lnTo>
                  <a:lnTo>
                    <a:pt x="32" y="1021"/>
                  </a:lnTo>
                  <a:lnTo>
                    <a:pt x="30" y="1096"/>
                  </a:lnTo>
                  <a:lnTo>
                    <a:pt x="2" y="1096"/>
                  </a:lnTo>
                  <a:lnTo>
                    <a:pt x="0" y="1147"/>
                  </a:lnTo>
                  <a:lnTo>
                    <a:pt x="13" y="1164"/>
                  </a:lnTo>
                  <a:lnTo>
                    <a:pt x="36" y="1164"/>
                  </a:lnTo>
                  <a:lnTo>
                    <a:pt x="45" y="1186"/>
                  </a:lnTo>
                  <a:lnTo>
                    <a:pt x="41" y="1204"/>
                  </a:lnTo>
                  <a:lnTo>
                    <a:pt x="22" y="1236"/>
                  </a:lnTo>
                  <a:lnTo>
                    <a:pt x="72" y="1258"/>
                  </a:lnTo>
                  <a:lnTo>
                    <a:pt x="145" y="1308"/>
                  </a:lnTo>
                  <a:lnTo>
                    <a:pt x="145" y="1289"/>
                  </a:lnTo>
                  <a:lnTo>
                    <a:pt x="199" y="1302"/>
                  </a:lnTo>
                  <a:lnTo>
                    <a:pt x="208" y="1343"/>
                  </a:lnTo>
                  <a:lnTo>
                    <a:pt x="295" y="1361"/>
                  </a:lnTo>
                  <a:lnTo>
                    <a:pt x="351" y="1360"/>
                  </a:lnTo>
                  <a:lnTo>
                    <a:pt x="407" y="1342"/>
                  </a:lnTo>
                  <a:lnTo>
                    <a:pt x="423" y="1342"/>
                  </a:lnTo>
                  <a:lnTo>
                    <a:pt x="523" y="1342"/>
                  </a:lnTo>
                  <a:lnTo>
                    <a:pt x="549" y="1379"/>
                  </a:lnTo>
                  <a:lnTo>
                    <a:pt x="591" y="1377"/>
                  </a:lnTo>
                  <a:lnTo>
                    <a:pt x="561" y="1288"/>
                  </a:lnTo>
                  <a:lnTo>
                    <a:pt x="561" y="1306"/>
                  </a:lnTo>
                  <a:lnTo>
                    <a:pt x="561" y="1272"/>
                  </a:lnTo>
                  <a:lnTo>
                    <a:pt x="591" y="1184"/>
                  </a:lnTo>
                  <a:lnTo>
                    <a:pt x="591" y="1096"/>
                  </a:lnTo>
                  <a:lnTo>
                    <a:pt x="591" y="1042"/>
                  </a:lnTo>
                  <a:lnTo>
                    <a:pt x="561" y="1042"/>
                  </a:lnTo>
                  <a:lnTo>
                    <a:pt x="576" y="1024"/>
                  </a:lnTo>
                  <a:lnTo>
                    <a:pt x="576" y="919"/>
                  </a:lnTo>
                  <a:lnTo>
                    <a:pt x="591" y="848"/>
                  </a:lnTo>
                  <a:lnTo>
                    <a:pt x="591" y="760"/>
                  </a:lnTo>
                  <a:lnTo>
                    <a:pt x="591" y="707"/>
                  </a:lnTo>
                  <a:lnTo>
                    <a:pt x="604" y="707"/>
                  </a:lnTo>
                  <a:lnTo>
                    <a:pt x="591" y="690"/>
                  </a:lnTo>
                  <a:lnTo>
                    <a:pt x="591" y="671"/>
                  </a:lnTo>
                  <a:lnTo>
                    <a:pt x="591" y="601"/>
                  </a:lnTo>
                  <a:lnTo>
                    <a:pt x="591" y="583"/>
                  </a:lnTo>
                  <a:lnTo>
                    <a:pt x="604" y="583"/>
                  </a:lnTo>
                  <a:lnTo>
                    <a:pt x="619" y="583"/>
                  </a:lnTo>
                  <a:lnTo>
                    <a:pt x="632" y="583"/>
                  </a:lnTo>
                  <a:lnTo>
                    <a:pt x="632" y="548"/>
                  </a:lnTo>
                  <a:lnTo>
                    <a:pt x="647" y="548"/>
                  </a:lnTo>
                  <a:lnTo>
                    <a:pt x="662" y="566"/>
                  </a:lnTo>
                  <a:lnTo>
                    <a:pt x="632" y="671"/>
                  </a:lnTo>
                  <a:lnTo>
                    <a:pt x="690" y="548"/>
                  </a:lnTo>
                  <a:lnTo>
                    <a:pt x="720" y="442"/>
                  </a:lnTo>
                  <a:lnTo>
                    <a:pt x="705" y="424"/>
                  </a:lnTo>
                  <a:lnTo>
                    <a:pt x="676" y="459"/>
                  </a:lnTo>
                  <a:lnTo>
                    <a:pt x="632" y="442"/>
                  </a:lnTo>
                  <a:lnTo>
                    <a:pt x="619" y="424"/>
                  </a:lnTo>
                  <a:lnTo>
                    <a:pt x="591" y="406"/>
                  </a:lnTo>
                  <a:lnTo>
                    <a:pt x="447" y="389"/>
                  </a:lnTo>
                  <a:lnTo>
                    <a:pt x="432" y="354"/>
                  </a:lnTo>
                  <a:lnTo>
                    <a:pt x="360" y="354"/>
                  </a:lnTo>
                  <a:lnTo>
                    <a:pt x="317" y="318"/>
                  </a:lnTo>
                  <a:lnTo>
                    <a:pt x="261" y="301"/>
                  </a:lnTo>
                  <a:lnTo>
                    <a:pt x="217" y="229"/>
                  </a:lnTo>
                  <a:lnTo>
                    <a:pt x="188" y="177"/>
                  </a:lnTo>
                  <a:lnTo>
                    <a:pt x="173" y="124"/>
                  </a:lnTo>
                  <a:lnTo>
                    <a:pt x="173" y="107"/>
                  </a:lnTo>
                  <a:lnTo>
                    <a:pt x="145" y="72"/>
                  </a:lnTo>
                  <a:lnTo>
                    <a:pt x="160" y="37"/>
                  </a:lnTo>
                  <a:lnTo>
                    <a:pt x="131" y="0"/>
                  </a:lnTo>
                  <a:lnTo>
                    <a:pt x="90" y="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3270427" y="3114796"/>
              <a:ext cx="1063959" cy="1110814"/>
            </a:xfrm>
            <a:custGeom>
              <a:avLst/>
              <a:gdLst>
                <a:gd name="T0" fmla="*/ 0 w 1148"/>
                <a:gd name="T1" fmla="*/ 370 h 1145"/>
                <a:gd name="T2" fmla="*/ 29 w 1148"/>
                <a:gd name="T3" fmla="*/ 493 h 1145"/>
                <a:gd name="T4" fmla="*/ 87 w 1148"/>
                <a:gd name="T5" fmla="*/ 529 h 1145"/>
                <a:gd name="T6" fmla="*/ 158 w 1148"/>
                <a:gd name="T7" fmla="*/ 635 h 1145"/>
                <a:gd name="T8" fmla="*/ 258 w 1148"/>
                <a:gd name="T9" fmla="*/ 687 h 1145"/>
                <a:gd name="T10" fmla="*/ 290 w 1148"/>
                <a:gd name="T11" fmla="*/ 732 h 1145"/>
                <a:gd name="T12" fmla="*/ 287 w 1148"/>
                <a:gd name="T13" fmla="*/ 794 h 1145"/>
                <a:gd name="T14" fmla="*/ 317 w 1148"/>
                <a:gd name="T15" fmla="*/ 882 h 1145"/>
                <a:gd name="T16" fmla="*/ 359 w 1148"/>
                <a:gd name="T17" fmla="*/ 936 h 1145"/>
                <a:gd name="T18" fmla="*/ 403 w 1148"/>
                <a:gd name="T19" fmla="*/ 970 h 1145"/>
                <a:gd name="T20" fmla="*/ 522 w 1148"/>
                <a:gd name="T21" fmla="*/ 984 h 1145"/>
                <a:gd name="T22" fmla="*/ 532 w 1148"/>
                <a:gd name="T23" fmla="*/ 1060 h 1145"/>
                <a:gd name="T24" fmla="*/ 502 w 1148"/>
                <a:gd name="T25" fmla="*/ 1110 h 1145"/>
                <a:gd name="T26" fmla="*/ 587 w 1148"/>
                <a:gd name="T27" fmla="*/ 1091 h 1145"/>
                <a:gd name="T28" fmla="*/ 632 w 1148"/>
                <a:gd name="T29" fmla="*/ 1145 h 1145"/>
                <a:gd name="T30" fmla="*/ 703 w 1148"/>
                <a:gd name="T31" fmla="*/ 988 h 1145"/>
                <a:gd name="T32" fmla="*/ 717 w 1148"/>
                <a:gd name="T33" fmla="*/ 936 h 1145"/>
                <a:gd name="T34" fmla="*/ 761 w 1148"/>
                <a:gd name="T35" fmla="*/ 846 h 1145"/>
                <a:gd name="T36" fmla="*/ 790 w 1148"/>
                <a:gd name="T37" fmla="*/ 776 h 1145"/>
                <a:gd name="T38" fmla="*/ 847 w 1148"/>
                <a:gd name="T39" fmla="*/ 724 h 1145"/>
                <a:gd name="T40" fmla="*/ 889 w 1148"/>
                <a:gd name="T41" fmla="*/ 653 h 1145"/>
                <a:gd name="T42" fmla="*/ 976 w 1148"/>
                <a:gd name="T43" fmla="*/ 635 h 1145"/>
                <a:gd name="T44" fmla="*/ 1148 w 1148"/>
                <a:gd name="T45" fmla="*/ 617 h 1145"/>
                <a:gd name="T46" fmla="*/ 1120 w 1148"/>
                <a:gd name="T47" fmla="*/ 476 h 1145"/>
                <a:gd name="T48" fmla="*/ 1062 w 1148"/>
                <a:gd name="T49" fmla="*/ 565 h 1145"/>
                <a:gd name="T50" fmla="*/ 1020 w 1148"/>
                <a:gd name="T51" fmla="*/ 546 h 1145"/>
                <a:gd name="T52" fmla="*/ 919 w 1148"/>
                <a:gd name="T53" fmla="*/ 458 h 1145"/>
                <a:gd name="T54" fmla="*/ 894 w 1148"/>
                <a:gd name="T55" fmla="*/ 385 h 1145"/>
                <a:gd name="T56" fmla="*/ 904 w 1148"/>
                <a:gd name="T57" fmla="*/ 300 h 1145"/>
                <a:gd name="T58" fmla="*/ 932 w 1148"/>
                <a:gd name="T59" fmla="*/ 211 h 1145"/>
                <a:gd name="T60" fmla="*/ 947 w 1148"/>
                <a:gd name="T61" fmla="*/ 140 h 1145"/>
                <a:gd name="T62" fmla="*/ 861 w 1148"/>
                <a:gd name="T63" fmla="*/ 52 h 1145"/>
                <a:gd name="T64" fmla="*/ 702 w 1148"/>
                <a:gd name="T65" fmla="*/ 34 h 1145"/>
                <a:gd name="T66" fmla="*/ 609 w 1148"/>
                <a:gd name="T67" fmla="*/ 109 h 1145"/>
                <a:gd name="T68" fmla="*/ 546 w 1148"/>
                <a:gd name="T69" fmla="*/ 88 h 1145"/>
                <a:gd name="T70" fmla="*/ 503 w 1148"/>
                <a:gd name="T71" fmla="*/ 71 h 1145"/>
                <a:gd name="T72" fmla="*/ 460 w 1148"/>
                <a:gd name="T73" fmla="*/ 106 h 1145"/>
                <a:gd name="T74" fmla="*/ 373 w 1148"/>
                <a:gd name="T75" fmla="*/ 35 h 1145"/>
                <a:gd name="T76" fmla="*/ 287 w 1148"/>
                <a:gd name="T77" fmla="*/ 0 h 1145"/>
                <a:gd name="T78" fmla="*/ 257 w 1148"/>
                <a:gd name="T79" fmla="*/ 16 h 1145"/>
                <a:gd name="T80" fmla="*/ 228 w 1148"/>
                <a:gd name="T81" fmla="*/ 88 h 1145"/>
                <a:gd name="T82" fmla="*/ 174 w 1148"/>
                <a:gd name="T83" fmla="*/ 145 h 1145"/>
                <a:gd name="T84" fmla="*/ 149 w 1148"/>
                <a:gd name="T85" fmla="*/ 230 h 1145"/>
                <a:gd name="T86" fmla="*/ 114 w 1148"/>
                <a:gd name="T87" fmla="*/ 281 h 1145"/>
                <a:gd name="T88" fmla="*/ 14 w 1148"/>
                <a:gd name="T89" fmla="*/ 281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8" h="1145">
                  <a:moveTo>
                    <a:pt x="14" y="281"/>
                  </a:moveTo>
                  <a:lnTo>
                    <a:pt x="0" y="370"/>
                  </a:lnTo>
                  <a:lnTo>
                    <a:pt x="14" y="458"/>
                  </a:lnTo>
                  <a:lnTo>
                    <a:pt x="29" y="493"/>
                  </a:lnTo>
                  <a:lnTo>
                    <a:pt x="72" y="512"/>
                  </a:lnTo>
                  <a:lnTo>
                    <a:pt x="87" y="529"/>
                  </a:lnTo>
                  <a:lnTo>
                    <a:pt x="87" y="546"/>
                  </a:lnTo>
                  <a:lnTo>
                    <a:pt x="158" y="635"/>
                  </a:lnTo>
                  <a:lnTo>
                    <a:pt x="215" y="617"/>
                  </a:lnTo>
                  <a:lnTo>
                    <a:pt x="258" y="687"/>
                  </a:lnTo>
                  <a:lnTo>
                    <a:pt x="273" y="706"/>
                  </a:lnTo>
                  <a:lnTo>
                    <a:pt x="290" y="732"/>
                  </a:lnTo>
                  <a:lnTo>
                    <a:pt x="273" y="741"/>
                  </a:lnTo>
                  <a:lnTo>
                    <a:pt x="287" y="794"/>
                  </a:lnTo>
                  <a:lnTo>
                    <a:pt x="301" y="846"/>
                  </a:lnTo>
                  <a:lnTo>
                    <a:pt x="317" y="882"/>
                  </a:lnTo>
                  <a:lnTo>
                    <a:pt x="345" y="918"/>
                  </a:lnTo>
                  <a:lnTo>
                    <a:pt x="359" y="936"/>
                  </a:lnTo>
                  <a:lnTo>
                    <a:pt x="402" y="953"/>
                  </a:lnTo>
                  <a:lnTo>
                    <a:pt x="403" y="970"/>
                  </a:lnTo>
                  <a:lnTo>
                    <a:pt x="461" y="956"/>
                  </a:lnTo>
                  <a:lnTo>
                    <a:pt x="522" y="984"/>
                  </a:lnTo>
                  <a:lnTo>
                    <a:pt x="544" y="1028"/>
                  </a:lnTo>
                  <a:lnTo>
                    <a:pt x="532" y="1060"/>
                  </a:lnTo>
                  <a:lnTo>
                    <a:pt x="502" y="1094"/>
                  </a:lnTo>
                  <a:lnTo>
                    <a:pt x="502" y="1110"/>
                  </a:lnTo>
                  <a:lnTo>
                    <a:pt x="532" y="1111"/>
                  </a:lnTo>
                  <a:lnTo>
                    <a:pt x="587" y="1091"/>
                  </a:lnTo>
                  <a:lnTo>
                    <a:pt x="602" y="1128"/>
                  </a:lnTo>
                  <a:lnTo>
                    <a:pt x="632" y="1145"/>
                  </a:lnTo>
                  <a:lnTo>
                    <a:pt x="703" y="1128"/>
                  </a:lnTo>
                  <a:lnTo>
                    <a:pt x="703" y="988"/>
                  </a:lnTo>
                  <a:lnTo>
                    <a:pt x="717" y="953"/>
                  </a:lnTo>
                  <a:lnTo>
                    <a:pt x="717" y="936"/>
                  </a:lnTo>
                  <a:lnTo>
                    <a:pt x="745" y="864"/>
                  </a:lnTo>
                  <a:lnTo>
                    <a:pt x="761" y="846"/>
                  </a:lnTo>
                  <a:lnTo>
                    <a:pt x="790" y="846"/>
                  </a:lnTo>
                  <a:lnTo>
                    <a:pt x="790" y="776"/>
                  </a:lnTo>
                  <a:lnTo>
                    <a:pt x="804" y="741"/>
                  </a:lnTo>
                  <a:lnTo>
                    <a:pt x="847" y="724"/>
                  </a:lnTo>
                  <a:lnTo>
                    <a:pt x="876" y="687"/>
                  </a:lnTo>
                  <a:lnTo>
                    <a:pt x="889" y="653"/>
                  </a:lnTo>
                  <a:lnTo>
                    <a:pt x="932" y="635"/>
                  </a:lnTo>
                  <a:lnTo>
                    <a:pt x="976" y="635"/>
                  </a:lnTo>
                  <a:lnTo>
                    <a:pt x="1048" y="653"/>
                  </a:lnTo>
                  <a:lnTo>
                    <a:pt x="1148" y="617"/>
                  </a:lnTo>
                  <a:lnTo>
                    <a:pt x="1148" y="565"/>
                  </a:lnTo>
                  <a:lnTo>
                    <a:pt x="1120" y="476"/>
                  </a:lnTo>
                  <a:lnTo>
                    <a:pt x="1105" y="476"/>
                  </a:lnTo>
                  <a:lnTo>
                    <a:pt x="1062" y="565"/>
                  </a:lnTo>
                  <a:lnTo>
                    <a:pt x="1048" y="546"/>
                  </a:lnTo>
                  <a:lnTo>
                    <a:pt x="1020" y="546"/>
                  </a:lnTo>
                  <a:lnTo>
                    <a:pt x="947" y="512"/>
                  </a:lnTo>
                  <a:lnTo>
                    <a:pt x="919" y="458"/>
                  </a:lnTo>
                  <a:lnTo>
                    <a:pt x="889" y="405"/>
                  </a:lnTo>
                  <a:lnTo>
                    <a:pt x="894" y="385"/>
                  </a:lnTo>
                  <a:lnTo>
                    <a:pt x="889" y="352"/>
                  </a:lnTo>
                  <a:lnTo>
                    <a:pt x="904" y="300"/>
                  </a:lnTo>
                  <a:lnTo>
                    <a:pt x="930" y="268"/>
                  </a:lnTo>
                  <a:lnTo>
                    <a:pt x="932" y="211"/>
                  </a:lnTo>
                  <a:lnTo>
                    <a:pt x="947" y="158"/>
                  </a:lnTo>
                  <a:lnTo>
                    <a:pt x="947" y="140"/>
                  </a:lnTo>
                  <a:lnTo>
                    <a:pt x="904" y="88"/>
                  </a:lnTo>
                  <a:lnTo>
                    <a:pt x="861" y="52"/>
                  </a:lnTo>
                  <a:lnTo>
                    <a:pt x="745" y="35"/>
                  </a:lnTo>
                  <a:lnTo>
                    <a:pt x="702" y="34"/>
                  </a:lnTo>
                  <a:lnTo>
                    <a:pt x="631" y="125"/>
                  </a:lnTo>
                  <a:lnTo>
                    <a:pt x="609" y="109"/>
                  </a:lnTo>
                  <a:lnTo>
                    <a:pt x="574" y="88"/>
                  </a:lnTo>
                  <a:lnTo>
                    <a:pt x="546" y="88"/>
                  </a:lnTo>
                  <a:lnTo>
                    <a:pt x="532" y="106"/>
                  </a:lnTo>
                  <a:lnTo>
                    <a:pt x="503" y="71"/>
                  </a:lnTo>
                  <a:lnTo>
                    <a:pt x="488" y="88"/>
                  </a:lnTo>
                  <a:lnTo>
                    <a:pt x="460" y="106"/>
                  </a:lnTo>
                  <a:lnTo>
                    <a:pt x="402" y="52"/>
                  </a:lnTo>
                  <a:lnTo>
                    <a:pt x="373" y="35"/>
                  </a:lnTo>
                  <a:lnTo>
                    <a:pt x="344" y="35"/>
                  </a:lnTo>
                  <a:lnTo>
                    <a:pt x="287" y="0"/>
                  </a:lnTo>
                  <a:lnTo>
                    <a:pt x="271" y="16"/>
                  </a:lnTo>
                  <a:lnTo>
                    <a:pt x="257" y="16"/>
                  </a:lnTo>
                  <a:lnTo>
                    <a:pt x="228" y="31"/>
                  </a:lnTo>
                  <a:lnTo>
                    <a:pt x="228" y="88"/>
                  </a:lnTo>
                  <a:lnTo>
                    <a:pt x="174" y="106"/>
                  </a:lnTo>
                  <a:lnTo>
                    <a:pt x="174" y="145"/>
                  </a:lnTo>
                  <a:lnTo>
                    <a:pt x="155" y="191"/>
                  </a:lnTo>
                  <a:lnTo>
                    <a:pt x="149" y="230"/>
                  </a:lnTo>
                  <a:lnTo>
                    <a:pt x="143" y="264"/>
                  </a:lnTo>
                  <a:lnTo>
                    <a:pt x="114" y="281"/>
                  </a:lnTo>
                  <a:lnTo>
                    <a:pt x="72" y="281"/>
                  </a:lnTo>
                  <a:lnTo>
                    <a:pt x="14" y="281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3582472" y="4043293"/>
              <a:ext cx="372198" cy="633408"/>
            </a:xfrm>
            <a:custGeom>
              <a:avLst/>
              <a:gdLst>
                <a:gd name="T0" fmla="*/ 0 w 401"/>
                <a:gd name="T1" fmla="*/ 190 h 650"/>
                <a:gd name="T2" fmla="*/ 14 w 401"/>
                <a:gd name="T3" fmla="*/ 349 h 650"/>
                <a:gd name="T4" fmla="*/ 42 w 401"/>
                <a:gd name="T5" fmla="*/ 366 h 650"/>
                <a:gd name="T6" fmla="*/ 86 w 401"/>
                <a:gd name="T7" fmla="*/ 420 h 650"/>
                <a:gd name="T8" fmla="*/ 100 w 401"/>
                <a:gd name="T9" fmla="*/ 455 h 650"/>
                <a:gd name="T10" fmla="*/ 115 w 401"/>
                <a:gd name="T11" fmla="*/ 455 h 650"/>
                <a:gd name="T12" fmla="*/ 100 w 401"/>
                <a:gd name="T13" fmla="*/ 542 h 650"/>
                <a:gd name="T14" fmla="*/ 28 w 401"/>
                <a:gd name="T15" fmla="*/ 614 h 650"/>
                <a:gd name="T16" fmla="*/ 90 w 401"/>
                <a:gd name="T17" fmla="*/ 616 h 650"/>
                <a:gd name="T18" fmla="*/ 86 w 401"/>
                <a:gd name="T19" fmla="*/ 650 h 650"/>
                <a:gd name="T20" fmla="*/ 143 w 401"/>
                <a:gd name="T21" fmla="*/ 595 h 650"/>
                <a:gd name="T22" fmla="*/ 186 w 401"/>
                <a:gd name="T23" fmla="*/ 578 h 650"/>
                <a:gd name="T24" fmla="*/ 330 w 401"/>
                <a:gd name="T25" fmla="*/ 614 h 650"/>
                <a:gd name="T26" fmla="*/ 358 w 401"/>
                <a:gd name="T27" fmla="*/ 542 h 650"/>
                <a:gd name="T28" fmla="*/ 342 w 401"/>
                <a:gd name="T29" fmla="*/ 526 h 650"/>
                <a:gd name="T30" fmla="*/ 344 w 401"/>
                <a:gd name="T31" fmla="*/ 489 h 650"/>
                <a:gd name="T32" fmla="*/ 365 w 401"/>
                <a:gd name="T33" fmla="*/ 479 h 650"/>
                <a:gd name="T34" fmla="*/ 384 w 401"/>
                <a:gd name="T35" fmla="*/ 491 h 650"/>
                <a:gd name="T36" fmla="*/ 401 w 401"/>
                <a:gd name="T37" fmla="*/ 454 h 650"/>
                <a:gd name="T38" fmla="*/ 373 w 401"/>
                <a:gd name="T39" fmla="*/ 420 h 650"/>
                <a:gd name="T40" fmla="*/ 370 w 401"/>
                <a:gd name="T41" fmla="*/ 373 h 650"/>
                <a:gd name="T42" fmla="*/ 361 w 401"/>
                <a:gd name="T43" fmla="*/ 354 h 650"/>
                <a:gd name="T44" fmla="*/ 322 w 401"/>
                <a:gd name="T45" fmla="*/ 300 h 650"/>
                <a:gd name="T46" fmla="*/ 319 w 401"/>
                <a:gd name="T47" fmla="*/ 239 h 650"/>
                <a:gd name="T48" fmla="*/ 345 w 401"/>
                <a:gd name="T49" fmla="*/ 202 h 650"/>
                <a:gd name="T50" fmla="*/ 371 w 401"/>
                <a:gd name="T51" fmla="*/ 176 h 650"/>
                <a:gd name="T52" fmla="*/ 361 w 401"/>
                <a:gd name="T53" fmla="*/ 174 h 650"/>
                <a:gd name="T54" fmla="*/ 300 w 401"/>
                <a:gd name="T55" fmla="*/ 190 h 650"/>
                <a:gd name="T56" fmla="*/ 272 w 401"/>
                <a:gd name="T57" fmla="*/ 173 h 650"/>
                <a:gd name="T58" fmla="*/ 255 w 401"/>
                <a:gd name="T59" fmla="*/ 135 h 650"/>
                <a:gd name="T60" fmla="*/ 201 w 401"/>
                <a:gd name="T61" fmla="*/ 156 h 650"/>
                <a:gd name="T62" fmla="*/ 171 w 401"/>
                <a:gd name="T63" fmla="*/ 154 h 650"/>
                <a:gd name="T64" fmla="*/ 171 w 401"/>
                <a:gd name="T65" fmla="*/ 137 h 650"/>
                <a:gd name="T66" fmla="*/ 202 w 401"/>
                <a:gd name="T67" fmla="*/ 105 h 650"/>
                <a:gd name="T68" fmla="*/ 213 w 401"/>
                <a:gd name="T69" fmla="*/ 73 h 650"/>
                <a:gd name="T70" fmla="*/ 192 w 401"/>
                <a:gd name="T71" fmla="*/ 29 h 650"/>
                <a:gd name="T72" fmla="*/ 130 w 401"/>
                <a:gd name="T73" fmla="*/ 0 h 650"/>
                <a:gd name="T74" fmla="*/ 73 w 401"/>
                <a:gd name="T75" fmla="*/ 13 h 650"/>
                <a:gd name="T76" fmla="*/ 71 w 401"/>
                <a:gd name="T77" fmla="*/ 50 h 650"/>
                <a:gd name="T78" fmla="*/ 42 w 401"/>
                <a:gd name="T79" fmla="*/ 102 h 650"/>
                <a:gd name="T80" fmla="*/ 58 w 401"/>
                <a:gd name="T81" fmla="*/ 173 h 650"/>
                <a:gd name="T82" fmla="*/ 0 w 401"/>
                <a:gd name="T83" fmla="*/ 19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1" h="650">
                  <a:moveTo>
                    <a:pt x="0" y="190"/>
                  </a:moveTo>
                  <a:lnTo>
                    <a:pt x="14" y="349"/>
                  </a:lnTo>
                  <a:lnTo>
                    <a:pt x="42" y="366"/>
                  </a:lnTo>
                  <a:lnTo>
                    <a:pt x="86" y="420"/>
                  </a:lnTo>
                  <a:lnTo>
                    <a:pt x="100" y="455"/>
                  </a:lnTo>
                  <a:lnTo>
                    <a:pt x="115" y="455"/>
                  </a:lnTo>
                  <a:lnTo>
                    <a:pt x="100" y="542"/>
                  </a:lnTo>
                  <a:lnTo>
                    <a:pt x="28" y="614"/>
                  </a:lnTo>
                  <a:lnTo>
                    <a:pt x="90" y="616"/>
                  </a:lnTo>
                  <a:lnTo>
                    <a:pt x="86" y="650"/>
                  </a:lnTo>
                  <a:lnTo>
                    <a:pt x="143" y="595"/>
                  </a:lnTo>
                  <a:lnTo>
                    <a:pt x="186" y="578"/>
                  </a:lnTo>
                  <a:lnTo>
                    <a:pt x="330" y="614"/>
                  </a:lnTo>
                  <a:lnTo>
                    <a:pt x="358" y="542"/>
                  </a:lnTo>
                  <a:lnTo>
                    <a:pt x="342" y="526"/>
                  </a:lnTo>
                  <a:lnTo>
                    <a:pt x="344" y="489"/>
                  </a:lnTo>
                  <a:lnTo>
                    <a:pt x="365" y="479"/>
                  </a:lnTo>
                  <a:lnTo>
                    <a:pt x="384" y="491"/>
                  </a:lnTo>
                  <a:lnTo>
                    <a:pt x="401" y="454"/>
                  </a:lnTo>
                  <a:lnTo>
                    <a:pt x="373" y="420"/>
                  </a:lnTo>
                  <a:lnTo>
                    <a:pt x="370" y="373"/>
                  </a:lnTo>
                  <a:lnTo>
                    <a:pt x="361" y="354"/>
                  </a:lnTo>
                  <a:lnTo>
                    <a:pt x="322" y="300"/>
                  </a:lnTo>
                  <a:lnTo>
                    <a:pt x="319" y="239"/>
                  </a:lnTo>
                  <a:lnTo>
                    <a:pt x="345" y="202"/>
                  </a:lnTo>
                  <a:lnTo>
                    <a:pt x="371" y="176"/>
                  </a:lnTo>
                  <a:lnTo>
                    <a:pt x="361" y="174"/>
                  </a:lnTo>
                  <a:lnTo>
                    <a:pt x="300" y="190"/>
                  </a:lnTo>
                  <a:lnTo>
                    <a:pt x="272" y="173"/>
                  </a:lnTo>
                  <a:lnTo>
                    <a:pt x="255" y="135"/>
                  </a:lnTo>
                  <a:lnTo>
                    <a:pt x="201" y="156"/>
                  </a:lnTo>
                  <a:lnTo>
                    <a:pt x="171" y="154"/>
                  </a:lnTo>
                  <a:lnTo>
                    <a:pt x="171" y="137"/>
                  </a:lnTo>
                  <a:lnTo>
                    <a:pt x="202" y="105"/>
                  </a:lnTo>
                  <a:lnTo>
                    <a:pt x="213" y="73"/>
                  </a:lnTo>
                  <a:lnTo>
                    <a:pt x="192" y="29"/>
                  </a:lnTo>
                  <a:lnTo>
                    <a:pt x="130" y="0"/>
                  </a:lnTo>
                  <a:lnTo>
                    <a:pt x="73" y="13"/>
                  </a:lnTo>
                  <a:lnTo>
                    <a:pt x="71" y="50"/>
                  </a:lnTo>
                  <a:lnTo>
                    <a:pt x="42" y="102"/>
                  </a:lnTo>
                  <a:lnTo>
                    <a:pt x="58" y="173"/>
                  </a:lnTo>
                  <a:lnTo>
                    <a:pt x="0" y="19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3554275" y="4141030"/>
              <a:ext cx="1013205" cy="977366"/>
            </a:xfrm>
            <a:custGeom>
              <a:avLst/>
              <a:gdLst>
                <a:gd name="T0" fmla="*/ 349 w 1091"/>
                <a:gd name="T1" fmla="*/ 136 h 1005"/>
                <a:gd name="T2" fmla="*/ 390 w 1091"/>
                <a:gd name="T3" fmla="*/ 252 h 1005"/>
                <a:gd name="T4" fmla="*/ 403 w 1091"/>
                <a:gd name="T5" fmla="*/ 318 h 1005"/>
                <a:gd name="T6" fmla="*/ 414 w 1091"/>
                <a:gd name="T7" fmla="*/ 389 h 1005"/>
                <a:gd name="T8" fmla="*/ 373 w 1091"/>
                <a:gd name="T9" fmla="*/ 387 h 1005"/>
                <a:gd name="T10" fmla="*/ 388 w 1091"/>
                <a:gd name="T11" fmla="*/ 440 h 1005"/>
                <a:gd name="T12" fmla="*/ 317 w 1091"/>
                <a:gd name="T13" fmla="*/ 475 h 1005"/>
                <a:gd name="T14" fmla="*/ 216 w 1091"/>
                <a:gd name="T15" fmla="*/ 475 h 1005"/>
                <a:gd name="T16" fmla="*/ 173 w 1091"/>
                <a:gd name="T17" fmla="*/ 493 h 1005"/>
                <a:gd name="T18" fmla="*/ 116 w 1091"/>
                <a:gd name="T19" fmla="*/ 547 h 1005"/>
                <a:gd name="T20" fmla="*/ 87 w 1091"/>
                <a:gd name="T21" fmla="*/ 600 h 1005"/>
                <a:gd name="T22" fmla="*/ 0 w 1091"/>
                <a:gd name="T23" fmla="*/ 617 h 1005"/>
                <a:gd name="T24" fmla="*/ 45 w 1091"/>
                <a:gd name="T25" fmla="*/ 688 h 1005"/>
                <a:gd name="T26" fmla="*/ 101 w 1091"/>
                <a:gd name="T27" fmla="*/ 812 h 1005"/>
                <a:gd name="T28" fmla="*/ 173 w 1091"/>
                <a:gd name="T29" fmla="*/ 882 h 1005"/>
                <a:gd name="T30" fmla="*/ 245 w 1091"/>
                <a:gd name="T31" fmla="*/ 936 h 1005"/>
                <a:gd name="T32" fmla="*/ 317 w 1091"/>
                <a:gd name="T33" fmla="*/ 936 h 1005"/>
                <a:gd name="T34" fmla="*/ 386 w 1091"/>
                <a:gd name="T35" fmla="*/ 866 h 1005"/>
                <a:gd name="T36" fmla="*/ 478 w 1091"/>
                <a:gd name="T37" fmla="*/ 857 h 1005"/>
                <a:gd name="T38" fmla="*/ 561 w 1091"/>
                <a:gd name="T39" fmla="*/ 903 h 1005"/>
                <a:gd name="T40" fmla="*/ 589 w 1091"/>
                <a:gd name="T41" fmla="*/ 993 h 1005"/>
                <a:gd name="T42" fmla="*/ 703 w 1091"/>
                <a:gd name="T43" fmla="*/ 953 h 1005"/>
                <a:gd name="T44" fmla="*/ 776 w 1091"/>
                <a:gd name="T45" fmla="*/ 899 h 1005"/>
                <a:gd name="T46" fmla="*/ 805 w 1091"/>
                <a:gd name="T47" fmla="*/ 880 h 1005"/>
                <a:gd name="T48" fmla="*/ 762 w 1091"/>
                <a:gd name="T49" fmla="*/ 865 h 1005"/>
                <a:gd name="T50" fmla="*/ 776 w 1091"/>
                <a:gd name="T51" fmla="*/ 777 h 1005"/>
                <a:gd name="T52" fmla="*/ 703 w 1091"/>
                <a:gd name="T53" fmla="*/ 741 h 1005"/>
                <a:gd name="T54" fmla="*/ 660 w 1091"/>
                <a:gd name="T55" fmla="*/ 705 h 1005"/>
                <a:gd name="T56" fmla="*/ 790 w 1091"/>
                <a:gd name="T57" fmla="*/ 670 h 1005"/>
                <a:gd name="T58" fmla="*/ 935 w 1091"/>
                <a:gd name="T59" fmla="*/ 617 h 1005"/>
                <a:gd name="T60" fmla="*/ 948 w 1091"/>
                <a:gd name="T61" fmla="*/ 528 h 1005"/>
                <a:gd name="T62" fmla="*/ 1020 w 1091"/>
                <a:gd name="T63" fmla="*/ 423 h 1005"/>
                <a:gd name="T64" fmla="*/ 1072 w 1091"/>
                <a:gd name="T65" fmla="*/ 404 h 1005"/>
                <a:gd name="T66" fmla="*/ 1073 w 1091"/>
                <a:gd name="T67" fmla="*/ 349 h 1005"/>
                <a:gd name="T68" fmla="*/ 1091 w 1091"/>
                <a:gd name="T69" fmla="*/ 263 h 1005"/>
                <a:gd name="T70" fmla="*/ 1035 w 1091"/>
                <a:gd name="T71" fmla="*/ 228 h 1005"/>
                <a:gd name="T72" fmla="*/ 963 w 1091"/>
                <a:gd name="T73" fmla="*/ 247 h 1005"/>
                <a:gd name="T74" fmla="*/ 894 w 1091"/>
                <a:gd name="T75" fmla="*/ 318 h 1005"/>
                <a:gd name="T76" fmla="*/ 805 w 1091"/>
                <a:gd name="T77" fmla="*/ 293 h 1005"/>
                <a:gd name="T78" fmla="*/ 764 w 1091"/>
                <a:gd name="T79" fmla="*/ 321 h 1005"/>
                <a:gd name="T80" fmla="*/ 762 w 1091"/>
                <a:gd name="T81" fmla="*/ 406 h 1005"/>
                <a:gd name="T82" fmla="*/ 648 w 1091"/>
                <a:gd name="T83" fmla="*/ 429 h 1005"/>
                <a:gd name="T84" fmla="*/ 461 w 1091"/>
                <a:gd name="T85" fmla="*/ 406 h 1005"/>
                <a:gd name="T86" fmla="*/ 506 w 1091"/>
                <a:gd name="T87" fmla="*/ 329 h 1005"/>
                <a:gd name="T88" fmla="*/ 532 w 1091"/>
                <a:gd name="T89" fmla="*/ 295 h 1005"/>
                <a:gd name="T90" fmla="*/ 588 w 1091"/>
                <a:gd name="T91" fmla="*/ 247 h 1005"/>
                <a:gd name="T92" fmla="*/ 589 w 1091"/>
                <a:gd name="T93" fmla="*/ 211 h 1005"/>
                <a:gd name="T94" fmla="*/ 647 w 1091"/>
                <a:gd name="T95" fmla="*/ 176 h 1005"/>
                <a:gd name="T96" fmla="*/ 589 w 1091"/>
                <a:gd name="T97" fmla="*/ 87 h 1005"/>
                <a:gd name="T98" fmla="*/ 580 w 1091"/>
                <a:gd name="T99" fmla="*/ 125 h 1005"/>
                <a:gd name="T100" fmla="*/ 563 w 1091"/>
                <a:gd name="T101" fmla="*/ 151 h 1005"/>
                <a:gd name="T102" fmla="*/ 517 w 1091"/>
                <a:gd name="T103" fmla="*/ 141 h 1005"/>
                <a:gd name="T104" fmla="*/ 551 w 1091"/>
                <a:gd name="T105" fmla="*/ 66 h 1005"/>
                <a:gd name="T106" fmla="*/ 478 w 1091"/>
                <a:gd name="T107" fmla="*/ 118 h 1005"/>
                <a:gd name="T108" fmla="*/ 489 w 1091"/>
                <a:gd name="T109" fmla="*/ 35 h 1005"/>
                <a:gd name="T110" fmla="*/ 504 w 1091"/>
                <a:gd name="T111" fmla="*/ 0 h 1005"/>
                <a:gd name="T112" fmla="*/ 445 w 1091"/>
                <a:gd name="T113" fmla="*/ 35 h 1005"/>
                <a:gd name="T114" fmla="*/ 466 w 1091"/>
                <a:gd name="T115" fmla="*/ 66 h 1005"/>
                <a:gd name="T116" fmla="*/ 375 w 1091"/>
                <a:gd name="T117" fmla="*/ 9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1" h="1005">
                  <a:moveTo>
                    <a:pt x="375" y="99"/>
                  </a:moveTo>
                  <a:lnTo>
                    <a:pt x="349" y="136"/>
                  </a:lnTo>
                  <a:lnTo>
                    <a:pt x="352" y="197"/>
                  </a:lnTo>
                  <a:lnTo>
                    <a:pt x="390" y="252"/>
                  </a:lnTo>
                  <a:lnTo>
                    <a:pt x="400" y="271"/>
                  </a:lnTo>
                  <a:lnTo>
                    <a:pt x="403" y="318"/>
                  </a:lnTo>
                  <a:lnTo>
                    <a:pt x="431" y="353"/>
                  </a:lnTo>
                  <a:lnTo>
                    <a:pt x="414" y="389"/>
                  </a:lnTo>
                  <a:lnTo>
                    <a:pt x="397" y="377"/>
                  </a:lnTo>
                  <a:lnTo>
                    <a:pt x="373" y="387"/>
                  </a:lnTo>
                  <a:lnTo>
                    <a:pt x="373" y="423"/>
                  </a:lnTo>
                  <a:lnTo>
                    <a:pt x="388" y="440"/>
                  </a:lnTo>
                  <a:lnTo>
                    <a:pt x="360" y="511"/>
                  </a:lnTo>
                  <a:lnTo>
                    <a:pt x="317" y="475"/>
                  </a:lnTo>
                  <a:lnTo>
                    <a:pt x="260" y="462"/>
                  </a:lnTo>
                  <a:lnTo>
                    <a:pt x="216" y="475"/>
                  </a:lnTo>
                  <a:lnTo>
                    <a:pt x="187" y="475"/>
                  </a:lnTo>
                  <a:lnTo>
                    <a:pt x="173" y="493"/>
                  </a:lnTo>
                  <a:lnTo>
                    <a:pt x="130" y="528"/>
                  </a:lnTo>
                  <a:lnTo>
                    <a:pt x="116" y="547"/>
                  </a:lnTo>
                  <a:lnTo>
                    <a:pt x="116" y="582"/>
                  </a:lnTo>
                  <a:lnTo>
                    <a:pt x="87" y="600"/>
                  </a:lnTo>
                  <a:lnTo>
                    <a:pt x="45" y="600"/>
                  </a:lnTo>
                  <a:lnTo>
                    <a:pt x="0" y="617"/>
                  </a:lnTo>
                  <a:lnTo>
                    <a:pt x="30" y="670"/>
                  </a:lnTo>
                  <a:lnTo>
                    <a:pt x="45" y="688"/>
                  </a:lnTo>
                  <a:lnTo>
                    <a:pt x="58" y="724"/>
                  </a:lnTo>
                  <a:lnTo>
                    <a:pt x="101" y="812"/>
                  </a:lnTo>
                  <a:lnTo>
                    <a:pt x="130" y="829"/>
                  </a:lnTo>
                  <a:lnTo>
                    <a:pt x="173" y="882"/>
                  </a:lnTo>
                  <a:lnTo>
                    <a:pt x="216" y="936"/>
                  </a:lnTo>
                  <a:lnTo>
                    <a:pt x="245" y="936"/>
                  </a:lnTo>
                  <a:lnTo>
                    <a:pt x="288" y="953"/>
                  </a:lnTo>
                  <a:lnTo>
                    <a:pt x="317" y="936"/>
                  </a:lnTo>
                  <a:lnTo>
                    <a:pt x="389" y="917"/>
                  </a:lnTo>
                  <a:lnTo>
                    <a:pt x="386" y="866"/>
                  </a:lnTo>
                  <a:lnTo>
                    <a:pt x="438" y="856"/>
                  </a:lnTo>
                  <a:lnTo>
                    <a:pt x="478" y="857"/>
                  </a:lnTo>
                  <a:lnTo>
                    <a:pt x="530" y="864"/>
                  </a:lnTo>
                  <a:lnTo>
                    <a:pt x="561" y="903"/>
                  </a:lnTo>
                  <a:lnTo>
                    <a:pt x="561" y="1005"/>
                  </a:lnTo>
                  <a:lnTo>
                    <a:pt x="589" y="993"/>
                  </a:lnTo>
                  <a:lnTo>
                    <a:pt x="648" y="1005"/>
                  </a:lnTo>
                  <a:lnTo>
                    <a:pt x="703" y="953"/>
                  </a:lnTo>
                  <a:lnTo>
                    <a:pt x="741" y="928"/>
                  </a:lnTo>
                  <a:lnTo>
                    <a:pt x="776" y="899"/>
                  </a:lnTo>
                  <a:lnTo>
                    <a:pt x="805" y="899"/>
                  </a:lnTo>
                  <a:lnTo>
                    <a:pt x="805" y="880"/>
                  </a:lnTo>
                  <a:lnTo>
                    <a:pt x="800" y="865"/>
                  </a:lnTo>
                  <a:lnTo>
                    <a:pt x="762" y="865"/>
                  </a:lnTo>
                  <a:lnTo>
                    <a:pt x="762" y="829"/>
                  </a:lnTo>
                  <a:lnTo>
                    <a:pt x="776" y="777"/>
                  </a:lnTo>
                  <a:lnTo>
                    <a:pt x="724" y="753"/>
                  </a:lnTo>
                  <a:lnTo>
                    <a:pt x="703" y="741"/>
                  </a:lnTo>
                  <a:lnTo>
                    <a:pt x="681" y="721"/>
                  </a:lnTo>
                  <a:lnTo>
                    <a:pt x="660" y="705"/>
                  </a:lnTo>
                  <a:lnTo>
                    <a:pt x="675" y="688"/>
                  </a:lnTo>
                  <a:lnTo>
                    <a:pt x="790" y="670"/>
                  </a:lnTo>
                  <a:lnTo>
                    <a:pt x="846" y="634"/>
                  </a:lnTo>
                  <a:lnTo>
                    <a:pt x="935" y="617"/>
                  </a:lnTo>
                  <a:lnTo>
                    <a:pt x="963" y="564"/>
                  </a:lnTo>
                  <a:lnTo>
                    <a:pt x="948" y="528"/>
                  </a:lnTo>
                  <a:lnTo>
                    <a:pt x="993" y="474"/>
                  </a:lnTo>
                  <a:lnTo>
                    <a:pt x="1020" y="423"/>
                  </a:lnTo>
                  <a:lnTo>
                    <a:pt x="1062" y="423"/>
                  </a:lnTo>
                  <a:lnTo>
                    <a:pt x="1072" y="404"/>
                  </a:lnTo>
                  <a:lnTo>
                    <a:pt x="1059" y="363"/>
                  </a:lnTo>
                  <a:lnTo>
                    <a:pt x="1073" y="349"/>
                  </a:lnTo>
                  <a:lnTo>
                    <a:pt x="1081" y="294"/>
                  </a:lnTo>
                  <a:lnTo>
                    <a:pt x="1091" y="263"/>
                  </a:lnTo>
                  <a:lnTo>
                    <a:pt x="1062" y="246"/>
                  </a:lnTo>
                  <a:lnTo>
                    <a:pt x="1035" y="228"/>
                  </a:lnTo>
                  <a:lnTo>
                    <a:pt x="1006" y="228"/>
                  </a:lnTo>
                  <a:lnTo>
                    <a:pt x="963" y="247"/>
                  </a:lnTo>
                  <a:lnTo>
                    <a:pt x="934" y="263"/>
                  </a:lnTo>
                  <a:lnTo>
                    <a:pt x="894" y="318"/>
                  </a:lnTo>
                  <a:lnTo>
                    <a:pt x="863" y="299"/>
                  </a:lnTo>
                  <a:lnTo>
                    <a:pt x="805" y="293"/>
                  </a:lnTo>
                  <a:lnTo>
                    <a:pt x="750" y="284"/>
                  </a:lnTo>
                  <a:lnTo>
                    <a:pt x="764" y="321"/>
                  </a:lnTo>
                  <a:lnTo>
                    <a:pt x="790" y="353"/>
                  </a:lnTo>
                  <a:lnTo>
                    <a:pt x="762" y="406"/>
                  </a:lnTo>
                  <a:lnTo>
                    <a:pt x="719" y="423"/>
                  </a:lnTo>
                  <a:lnTo>
                    <a:pt x="648" y="429"/>
                  </a:lnTo>
                  <a:lnTo>
                    <a:pt x="525" y="440"/>
                  </a:lnTo>
                  <a:lnTo>
                    <a:pt x="461" y="406"/>
                  </a:lnTo>
                  <a:lnTo>
                    <a:pt x="474" y="406"/>
                  </a:lnTo>
                  <a:lnTo>
                    <a:pt x="506" y="329"/>
                  </a:lnTo>
                  <a:lnTo>
                    <a:pt x="523" y="313"/>
                  </a:lnTo>
                  <a:lnTo>
                    <a:pt x="532" y="295"/>
                  </a:lnTo>
                  <a:lnTo>
                    <a:pt x="547" y="247"/>
                  </a:lnTo>
                  <a:lnTo>
                    <a:pt x="588" y="247"/>
                  </a:lnTo>
                  <a:lnTo>
                    <a:pt x="603" y="267"/>
                  </a:lnTo>
                  <a:lnTo>
                    <a:pt x="589" y="211"/>
                  </a:lnTo>
                  <a:lnTo>
                    <a:pt x="632" y="211"/>
                  </a:lnTo>
                  <a:lnTo>
                    <a:pt x="647" y="176"/>
                  </a:lnTo>
                  <a:lnTo>
                    <a:pt x="632" y="87"/>
                  </a:lnTo>
                  <a:lnTo>
                    <a:pt x="589" y="87"/>
                  </a:lnTo>
                  <a:lnTo>
                    <a:pt x="587" y="106"/>
                  </a:lnTo>
                  <a:lnTo>
                    <a:pt x="580" y="125"/>
                  </a:lnTo>
                  <a:lnTo>
                    <a:pt x="575" y="141"/>
                  </a:lnTo>
                  <a:lnTo>
                    <a:pt x="563" y="151"/>
                  </a:lnTo>
                  <a:lnTo>
                    <a:pt x="555" y="158"/>
                  </a:lnTo>
                  <a:lnTo>
                    <a:pt x="517" y="141"/>
                  </a:lnTo>
                  <a:lnTo>
                    <a:pt x="528" y="99"/>
                  </a:lnTo>
                  <a:lnTo>
                    <a:pt x="551" y="66"/>
                  </a:lnTo>
                  <a:lnTo>
                    <a:pt x="525" y="47"/>
                  </a:lnTo>
                  <a:lnTo>
                    <a:pt x="478" y="118"/>
                  </a:lnTo>
                  <a:lnTo>
                    <a:pt x="474" y="79"/>
                  </a:lnTo>
                  <a:lnTo>
                    <a:pt x="489" y="35"/>
                  </a:lnTo>
                  <a:lnTo>
                    <a:pt x="517" y="35"/>
                  </a:lnTo>
                  <a:lnTo>
                    <a:pt x="504" y="0"/>
                  </a:lnTo>
                  <a:lnTo>
                    <a:pt x="461" y="0"/>
                  </a:lnTo>
                  <a:lnTo>
                    <a:pt x="445" y="35"/>
                  </a:lnTo>
                  <a:lnTo>
                    <a:pt x="461" y="52"/>
                  </a:lnTo>
                  <a:lnTo>
                    <a:pt x="466" y="66"/>
                  </a:lnTo>
                  <a:lnTo>
                    <a:pt x="403" y="70"/>
                  </a:lnTo>
                  <a:lnTo>
                    <a:pt x="375" y="9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3924593" y="3556490"/>
              <a:ext cx="795150" cy="1013077"/>
            </a:xfrm>
            <a:custGeom>
              <a:avLst/>
              <a:gdLst>
                <a:gd name="T0" fmla="*/ 61 w 847"/>
                <a:gd name="T1" fmla="*/ 666 h 1040"/>
                <a:gd name="T2" fmla="*/ 42 w 847"/>
                <a:gd name="T3" fmla="*/ 635 h 1040"/>
                <a:gd name="T4" fmla="*/ 103 w 847"/>
                <a:gd name="T5" fmla="*/ 601 h 1040"/>
                <a:gd name="T6" fmla="*/ 87 w 847"/>
                <a:gd name="T7" fmla="*/ 635 h 1040"/>
                <a:gd name="T8" fmla="*/ 76 w 847"/>
                <a:gd name="T9" fmla="*/ 718 h 1040"/>
                <a:gd name="T10" fmla="*/ 149 w 847"/>
                <a:gd name="T11" fmla="*/ 666 h 1040"/>
                <a:gd name="T12" fmla="*/ 114 w 847"/>
                <a:gd name="T13" fmla="*/ 741 h 1040"/>
                <a:gd name="T14" fmla="*/ 172 w 847"/>
                <a:gd name="T15" fmla="*/ 741 h 1040"/>
                <a:gd name="T16" fmla="*/ 230 w 847"/>
                <a:gd name="T17" fmla="*/ 686 h 1040"/>
                <a:gd name="T18" fmla="*/ 230 w 847"/>
                <a:gd name="T19" fmla="*/ 811 h 1040"/>
                <a:gd name="T20" fmla="*/ 187 w 847"/>
                <a:gd name="T21" fmla="*/ 811 h 1040"/>
                <a:gd name="T22" fmla="*/ 187 w 847"/>
                <a:gd name="T23" fmla="*/ 846 h 1040"/>
                <a:gd name="T24" fmla="*/ 129 w 847"/>
                <a:gd name="T25" fmla="*/ 898 h 1040"/>
                <a:gd name="T26" fmla="*/ 72 w 847"/>
                <a:gd name="T27" fmla="*/ 1005 h 1040"/>
                <a:gd name="T28" fmla="*/ 129 w 847"/>
                <a:gd name="T29" fmla="*/ 1040 h 1040"/>
                <a:gd name="T30" fmla="*/ 316 w 847"/>
                <a:gd name="T31" fmla="*/ 1022 h 1040"/>
                <a:gd name="T32" fmla="*/ 388 w 847"/>
                <a:gd name="T33" fmla="*/ 952 h 1040"/>
                <a:gd name="T34" fmla="*/ 349 w 847"/>
                <a:gd name="T35" fmla="*/ 879 h 1040"/>
                <a:gd name="T36" fmla="*/ 318 w 847"/>
                <a:gd name="T37" fmla="*/ 811 h 1040"/>
                <a:gd name="T38" fmla="*/ 335 w 847"/>
                <a:gd name="T39" fmla="*/ 771 h 1040"/>
                <a:gd name="T40" fmla="*/ 422 w 847"/>
                <a:gd name="T41" fmla="*/ 724 h 1040"/>
                <a:gd name="T42" fmla="*/ 489 w 847"/>
                <a:gd name="T43" fmla="*/ 705 h 1040"/>
                <a:gd name="T44" fmla="*/ 542 w 847"/>
                <a:gd name="T45" fmla="*/ 764 h 1040"/>
                <a:gd name="T46" fmla="*/ 603 w 847"/>
                <a:gd name="T47" fmla="*/ 829 h 1040"/>
                <a:gd name="T48" fmla="*/ 659 w 847"/>
                <a:gd name="T49" fmla="*/ 845 h 1040"/>
                <a:gd name="T50" fmla="*/ 718 w 847"/>
                <a:gd name="T51" fmla="*/ 829 h 1040"/>
                <a:gd name="T52" fmla="*/ 702 w 847"/>
                <a:gd name="T53" fmla="*/ 703 h 1040"/>
                <a:gd name="T54" fmla="*/ 732 w 847"/>
                <a:gd name="T55" fmla="*/ 650 h 1040"/>
                <a:gd name="T56" fmla="*/ 690 w 847"/>
                <a:gd name="T57" fmla="*/ 635 h 1040"/>
                <a:gd name="T58" fmla="*/ 655 w 847"/>
                <a:gd name="T59" fmla="*/ 689 h 1040"/>
                <a:gd name="T60" fmla="*/ 617 w 847"/>
                <a:gd name="T61" fmla="*/ 689 h 1040"/>
                <a:gd name="T62" fmla="*/ 554 w 847"/>
                <a:gd name="T63" fmla="*/ 618 h 1040"/>
                <a:gd name="T64" fmla="*/ 487 w 847"/>
                <a:gd name="T65" fmla="*/ 584 h 1040"/>
                <a:gd name="T66" fmla="*/ 489 w 847"/>
                <a:gd name="T67" fmla="*/ 494 h 1040"/>
                <a:gd name="T68" fmla="*/ 517 w 847"/>
                <a:gd name="T69" fmla="*/ 459 h 1040"/>
                <a:gd name="T70" fmla="*/ 747 w 847"/>
                <a:gd name="T71" fmla="*/ 265 h 1040"/>
                <a:gd name="T72" fmla="*/ 789 w 847"/>
                <a:gd name="T73" fmla="*/ 247 h 1040"/>
                <a:gd name="T74" fmla="*/ 847 w 847"/>
                <a:gd name="T75" fmla="*/ 176 h 1040"/>
                <a:gd name="T76" fmla="*/ 775 w 847"/>
                <a:gd name="T77" fmla="*/ 123 h 1040"/>
                <a:gd name="T78" fmla="*/ 672 w 847"/>
                <a:gd name="T79" fmla="*/ 89 h 1040"/>
                <a:gd name="T80" fmla="*/ 657 w 847"/>
                <a:gd name="T81" fmla="*/ 72 h 1040"/>
                <a:gd name="T82" fmla="*/ 571 w 847"/>
                <a:gd name="T83" fmla="*/ 36 h 1040"/>
                <a:gd name="T84" fmla="*/ 417 w 847"/>
                <a:gd name="T85" fmla="*/ 19 h 1040"/>
                <a:gd name="T86" fmla="*/ 441 w 847"/>
                <a:gd name="T87" fmla="*/ 160 h 1040"/>
                <a:gd name="T88" fmla="*/ 237 w 847"/>
                <a:gd name="T89" fmla="*/ 175 h 1040"/>
                <a:gd name="T90" fmla="*/ 161 w 847"/>
                <a:gd name="T91" fmla="*/ 239 h 1040"/>
                <a:gd name="T92" fmla="*/ 106 w 847"/>
                <a:gd name="T93" fmla="*/ 281 h 1040"/>
                <a:gd name="T94" fmla="*/ 86 w 847"/>
                <a:gd name="T95" fmla="*/ 387 h 1040"/>
                <a:gd name="T96" fmla="*/ 43 w 847"/>
                <a:gd name="T97" fmla="*/ 405 h 1040"/>
                <a:gd name="T98" fmla="*/ 0 w 847"/>
                <a:gd name="T99" fmla="*/ 530 h 1040"/>
                <a:gd name="T100" fmla="*/ 1 w 847"/>
                <a:gd name="T101" fmla="*/ 66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7" h="1040">
                  <a:moveTo>
                    <a:pt x="1" y="669"/>
                  </a:moveTo>
                  <a:lnTo>
                    <a:pt x="61" y="666"/>
                  </a:lnTo>
                  <a:lnTo>
                    <a:pt x="56" y="650"/>
                  </a:lnTo>
                  <a:lnTo>
                    <a:pt x="42" y="635"/>
                  </a:lnTo>
                  <a:lnTo>
                    <a:pt x="56" y="598"/>
                  </a:lnTo>
                  <a:lnTo>
                    <a:pt x="103" y="601"/>
                  </a:lnTo>
                  <a:lnTo>
                    <a:pt x="118" y="635"/>
                  </a:lnTo>
                  <a:lnTo>
                    <a:pt x="87" y="635"/>
                  </a:lnTo>
                  <a:lnTo>
                    <a:pt x="71" y="681"/>
                  </a:lnTo>
                  <a:lnTo>
                    <a:pt x="76" y="718"/>
                  </a:lnTo>
                  <a:lnTo>
                    <a:pt x="122" y="647"/>
                  </a:lnTo>
                  <a:lnTo>
                    <a:pt x="149" y="666"/>
                  </a:lnTo>
                  <a:lnTo>
                    <a:pt x="126" y="699"/>
                  </a:lnTo>
                  <a:lnTo>
                    <a:pt x="114" y="741"/>
                  </a:lnTo>
                  <a:lnTo>
                    <a:pt x="153" y="756"/>
                  </a:lnTo>
                  <a:lnTo>
                    <a:pt x="172" y="741"/>
                  </a:lnTo>
                  <a:lnTo>
                    <a:pt x="187" y="689"/>
                  </a:lnTo>
                  <a:lnTo>
                    <a:pt x="230" y="686"/>
                  </a:lnTo>
                  <a:lnTo>
                    <a:pt x="245" y="775"/>
                  </a:lnTo>
                  <a:lnTo>
                    <a:pt x="230" y="811"/>
                  </a:lnTo>
                  <a:lnTo>
                    <a:pt x="216" y="811"/>
                  </a:lnTo>
                  <a:lnTo>
                    <a:pt x="187" y="811"/>
                  </a:lnTo>
                  <a:lnTo>
                    <a:pt x="202" y="863"/>
                  </a:lnTo>
                  <a:lnTo>
                    <a:pt x="187" y="846"/>
                  </a:lnTo>
                  <a:lnTo>
                    <a:pt x="145" y="846"/>
                  </a:lnTo>
                  <a:lnTo>
                    <a:pt x="129" y="898"/>
                  </a:lnTo>
                  <a:lnTo>
                    <a:pt x="101" y="935"/>
                  </a:lnTo>
                  <a:lnTo>
                    <a:pt x="72" y="1005"/>
                  </a:lnTo>
                  <a:lnTo>
                    <a:pt x="58" y="1005"/>
                  </a:lnTo>
                  <a:lnTo>
                    <a:pt x="129" y="1040"/>
                  </a:lnTo>
                  <a:lnTo>
                    <a:pt x="159" y="1040"/>
                  </a:lnTo>
                  <a:lnTo>
                    <a:pt x="316" y="1022"/>
                  </a:lnTo>
                  <a:lnTo>
                    <a:pt x="374" y="1005"/>
                  </a:lnTo>
                  <a:lnTo>
                    <a:pt x="388" y="952"/>
                  </a:lnTo>
                  <a:lnTo>
                    <a:pt x="362" y="921"/>
                  </a:lnTo>
                  <a:lnTo>
                    <a:pt x="349" y="879"/>
                  </a:lnTo>
                  <a:lnTo>
                    <a:pt x="316" y="832"/>
                  </a:lnTo>
                  <a:lnTo>
                    <a:pt x="318" y="811"/>
                  </a:lnTo>
                  <a:lnTo>
                    <a:pt x="332" y="774"/>
                  </a:lnTo>
                  <a:lnTo>
                    <a:pt x="335" y="771"/>
                  </a:lnTo>
                  <a:lnTo>
                    <a:pt x="383" y="748"/>
                  </a:lnTo>
                  <a:lnTo>
                    <a:pt x="422" y="724"/>
                  </a:lnTo>
                  <a:lnTo>
                    <a:pt x="479" y="718"/>
                  </a:lnTo>
                  <a:lnTo>
                    <a:pt x="489" y="705"/>
                  </a:lnTo>
                  <a:lnTo>
                    <a:pt x="517" y="723"/>
                  </a:lnTo>
                  <a:lnTo>
                    <a:pt x="542" y="764"/>
                  </a:lnTo>
                  <a:lnTo>
                    <a:pt x="558" y="808"/>
                  </a:lnTo>
                  <a:lnTo>
                    <a:pt x="603" y="829"/>
                  </a:lnTo>
                  <a:lnTo>
                    <a:pt x="635" y="829"/>
                  </a:lnTo>
                  <a:lnTo>
                    <a:pt x="659" y="845"/>
                  </a:lnTo>
                  <a:lnTo>
                    <a:pt x="689" y="863"/>
                  </a:lnTo>
                  <a:lnTo>
                    <a:pt x="718" y="829"/>
                  </a:lnTo>
                  <a:lnTo>
                    <a:pt x="731" y="740"/>
                  </a:lnTo>
                  <a:lnTo>
                    <a:pt x="702" y="703"/>
                  </a:lnTo>
                  <a:lnTo>
                    <a:pt x="732" y="692"/>
                  </a:lnTo>
                  <a:lnTo>
                    <a:pt x="732" y="650"/>
                  </a:lnTo>
                  <a:lnTo>
                    <a:pt x="707" y="634"/>
                  </a:lnTo>
                  <a:lnTo>
                    <a:pt x="690" y="635"/>
                  </a:lnTo>
                  <a:lnTo>
                    <a:pt x="682" y="661"/>
                  </a:lnTo>
                  <a:lnTo>
                    <a:pt x="655" y="689"/>
                  </a:lnTo>
                  <a:lnTo>
                    <a:pt x="633" y="669"/>
                  </a:lnTo>
                  <a:lnTo>
                    <a:pt x="617" y="689"/>
                  </a:lnTo>
                  <a:lnTo>
                    <a:pt x="579" y="638"/>
                  </a:lnTo>
                  <a:lnTo>
                    <a:pt x="554" y="618"/>
                  </a:lnTo>
                  <a:lnTo>
                    <a:pt x="518" y="618"/>
                  </a:lnTo>
                  <a:lnTo>
                    <a:pt x="487" y="584"/>
                  </a:lnTo>
                  <a:lnTo>
                    <a:pt x="489" y="511"/>
                  </a:lnTo>
                  <a:lnTo>
                    <a:pt x="489" y="494"/>
                  </a:lnTo>
                  <a:lnTo>
                    <a:pt x="474" y="494"/>
                  </a:lnTo>
                  <a:lnTo>
                    <a:pt x="517" y="459"/>
                  </a:lnTo>
                  <a:lnTo>
                    <a:pt x="646" y="440"/>
                  </a:lnTo>
                  <a:lnTo>
                    <a:pt x="747" y="265"/>
                  </a:lnTo>
                  <a:lnTo>
                    <a:pt x="761" y="265"/>
                  </a:lnTo>
                  <a:lnTo>
                    <a:pt x="789" y="247"/>
                  </a:lnTo>
                  <a:lnTo>
                    <a:pt x="804" y="194"/>
                  </a:lnTo>
                  <a:lnTo>
                    <a:pt x="847" y="176"/>
                  </a:lnTo>
                  <a:lnTo>
                    <a:pt x="817" y="158"/>
                  </a:lnTo>
                  <a:lnTo>
                    <a:pt x="775" y="123"/>
                  </a:lnTo>
                  <a:lnTo>
                    <a:pt x="727" y="100"/>
                  </a:lnTo>
                  <a:lnTo>
                    <a:pt x="672" y="89"/>
                  </a:lnTo>
                  <a:lnTo>
                    <a:pt x="672" y="72"/>
                  </a:lnTo>
                  <a:lnTo>
                    <a:pt x="657" y="72"/>
                  </a:lnTo>
                  <a:lnTo>
                    <a:pt x="646" y="34"/>
                  </a:lnTo>
                  <a:lnTo>
                    <a:pt x="571" y="36"/>
                  </a:lnTo>
                  <a:lnTo>
                    <a:pt x="502" y="0"/>
                  </a:lnTo>
                  <a:lnTo>
                    <a:pt x="417" y="19"/>
                  </a:lnTo>
                  <a:lnTo>
                    <a:pt x="444" y="100"/>
                  </a:lnTo>
                  <a:lnTo>
                    <a:pt x="441" y="160"/>
                  </a:lnTo>
                  <a:lnTo>
                    <a:pt x="352" y="186"/>
                  </a:lnTo>
                  <a:lnTo>
                    <a:pt x="237" y="175"/>
                  </a:lnTo>
                  <a:lnTo>
                    <a:pt x="187" y="194"/>
                  </a:lnTo>
                  <a:lnTo>
                    <a:pt x="161" y="239"/>
                  </a:lnTo>
                  <a:lnTo>
                    <a:pt x="149" y="262"/>
                  </a:lnTo>
                  <a:lnTo>
                    <a:pt x="106" y="281"/>
                  </a:lnTo>
                  <a:lnTo>
                    <a:pt x="92" y="315"/>
                  </a:lnTo>
                  <a:lnTo>
                    <a:pt x="86" y="387"/>
                  </a:lnTo>
                  <a:lnTo>
                    <a:pt x="58" y="387"/>
                  </a:lnTo>
                  <a:lnTo>
                    <a:pt x="43" y="405"/>
                  </a:lnTo>
                  <a:lnTo>
                    <a:pt x="15" y="494"/>
                  </a:lnTo>
                  <a:lnTo>
                    <a:pt x="0" y="530"/>
                  </a:lnTo>
                  <a:lnTo>
                    <a:pt x="1" y="635"/>
                  </a:lnTo>
                  <a:lnTo>
                    <a:pt x="1" y="66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4217840" y="4248164"/>
              <a:ext cx="265050" cy="202991"/>
            </a:xfrm>
            <a:custGeom>
              <a:avLst/>
              <a:gdLst>
                <a:gd name="T0" fmla="*/ 33 w 288"/>
                <a:gd name="T1" fmla="*/ 180 h 215"/>
                <a:gd name="T2" fmla="*/ 0 w 288"/>
                <a:gd name="T3" fmla="*/ 127 h 215"/>
                <a:gd name="T4" fmla="*/ 1 w 288"/>
                <a:gd name="T5" fmla="*/ 107 h 215"/>
                <a:gd name="T6" fmla="*/ 21 w 288"/>
                <a:gd name="T7" fmla="*/ 65 h 215"/>
                <a:gd name="T8" fmla="*/ 58 w 288"/>
                <a:gd name="T9" fmla="*/ 48 h 215"/>
                <a:gd name="T10" fmla="*/ 109 w 288"/>
                <a:gd name="T11" fmla="*/ 20 h 215"/>
                <a:gd name="T12" fmla="*/ 164 w 288"/>
                <a:gd name="T13" fmla="*/ 15 h 215"/>
                <a:gd name="T14" fmla="*/ 171 w 288"/>
                <a:gd name="T15" fmla="*/ 0 h 215"/>
                <a:gd name="T16" fmla="*/ 200 w 288"/>
                <a:gd name="T17" fmla="*/ 20 h 215"/>
                <a:gd name="T18" fmla="*/ 221 w 288"/>
                <a:gd name="T19" fmla="*/ 49 h 215"/>
                <a:gd name="T20" fmla="*/ 230 w 288"/>
                <a:gd name="T21" fmla="*/ 72 h 215"/>
                <a:gd name="T22" fmla="*/ 245 w 288"/>
                <a:gd name="T23" fmla="*/ 107 h 215"/>
                <a:gd name="T24" fmla="*/ 288 w 288"/>
                <a:gd name="T25" fmla="*/ 124 h 215"/>
                <a:gd name="T26" fmla="*/ 245 w 288"/>
                <a:gd name="T27" fmla="*/ 143 h 215"/>
                <a:gd name="T28" fmla="*/ 216 w 288"/>
                <a:gd name="T29" fmla="*/ 160 h 215"/>
                <a:gd name="T30" fmla="*/ 176 w 288"/>
                <a:gd name="T31" fmla="*/ 215 h 215"/>
                <a:gd name="T32" fmla="*/ 144 w 288"/>
                <a:gd name="T33" fmla="*/ 195 h 215"/>
                <a:gd name="T34" fmla="*/ 86 w 288"/>
                <a:gd name="T35" fmla="*/ 189 h 215"/>
                <a:gd name="T36" fmla="*/ 33 w 288"/>
                <a:gd name="T37" fmla="*/ 18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15">
                  <a:moveTo>
                    <a:pt x="33" y="180"/>
                  </a:moveTo>
                  <a:lnTo>
                    <a:pt x="0" y="127"/>
                  </a:lnTo>
                  <a:lnTo>
                    <a:pt x="1" y="107"/>
                  </a:lnTo>
                  <a:lnTo>
                    <a:pt x="21" y="65"/>
                  </a:lnTo>
                  <a:lnTo>
                    <a:pt x="58" y="48"/>
                  </a:lnTo>
                  <a:lnTo>
                    <a:pt x="109" y="20"/>
                  </a:lnTo>
                  <a:lnTo>
                    <a:pt x="164" y="15"/>
                  </a:lnTo>
                  <a:lnTo>
                    <a:pt x="171" y="0"/>
                  </a:lnTo>
                  <a:lnTo>
                    <a:pt x="200" y="20"/>
                  </a:lnTo>
                  <a:lnTo>
                    <a:pt x="221" y="49"/>
                  </a:lnTo>
                  <a:lnTo>
                    <a:pt x="230" y="72"/>
                  </a:lnTo>
                  <a:lnTo>
                    <a:pt x="245" y="107"/>
                  </a:lnTo>
                  <a:lnTo>
                    <a:pt x="288" y="124"/>
                  </a:lnTo>
                  <a:lnTo>
                    <a:pt x="245" y="143"/>
                  </a:lnTo>
                  <a:lnTo>
                    <a:pt x="216" y="160"/>
                  </a:lnTo>
                  <a:lnTo>
                    <a:pt x="176" y="215"/>
                  </a:lnTo>
                  <a:lnTo>
                    <a:pt x="144" y="195"/>
                  </a:lnTo>
                  <a:lnTo>
                    <a:pt x="86" y="189"/>
                  </a:lnTo>
                  <a:lnTo>
                    <a:pt x="33" y="18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4370103" y="3736927"/>
              <a:ext cx="960571" cy="800688"/>
            </a:xfrm>
            <a:custGeom>
              <a:avLst/>
              <a:gdLst>
                <a:gd name="T0" fmla="*/ 310 w 1032"/>
                <a:gd name="T1" fmla="*/ 75 h 826"/>
                <a:gd name="T2" fmla="*/ 272 w 1032"/>
                <a:gd name="T3" fmla="*/ 86 h 826"/>
                <a:gd name="T4" fmla="*/ 172 w 1032"/>
                <a:gd name="T5" fmla="*/ 256 h 826"/>
                <a:gd name="T6" fmla="*/ 0 w 1032"/>
                <a:gd name="T7" fmla="*/ 313 h 826"/>
                <a:gd name="T8" fmla="*/ 13 w 1032"/>
                <a:gd name="T9" fmla="*/ 404 h 826"/>
                <a:gd name="T10" fmla="*/ 70 w 1032"/>
                <a:gd name="T11" fmla="*/ 439 h 826"/>
                <a:gd name="T12" fmla="*/ 128 w 1032"/>
                <a:gd name="T13" fmla="*/ 491 h 826"/>
                <a:gd name="T14" fmla="*/ 157 w 1032"/>
                <a:gd name="T15" fmla="*/ 491 h 826"/>
                <a:gd name="T16" fmla="*/ 213 w 1032"/>
                <a:gd name="T17" fmla="*/ 473 h 826"/>
                <a:gd name="T18" fmla="*/ 229 w 1032"/>
                <a:gd name="T19" fmla="*/ 456 h 826"/>
                <a:gd name="T20" fmla="*/ 257 w 1032"/>
                <a:gd name="T21" fmla="*/ 508 h 826"/>
                <a:gd name="T22" fmla="*/ 242 w 1032"/>
                <a:gd name="T23" fmla="*/ 544 h 826"/>
                <a:gd name="T24" fmla="*/ 242 w 1032"/>
                <a:gd name="T25" fmla="*/ 648 h 826"/>
                <a:gd name="T26" fmla="*/ 257 w 1032"/>
                <a:gd name="T27" fmla="*/ 685 h 826"/>
                <a:gd name="T28" fmla="*/ 342 w 1032"/>
                <a:gd name="T29" fmla="*/ 703 h 826"/>
                <a:gd name="T30" fmla="*/ 400 w 1032"/>
                <a:gd name="T31" fmla="*/ 756 h 826"/>
                <a:gd name="T32" fmla="*/ 458 w 1032"/>
                <a:gd name="T33" fmla="*/ 773 h 826"/>
                <a:gd name="T34" fmla="*/ 472 w 1032"/>
                <a:gd name="T35" fmla="*/ 738 h 826"/>
                <a:gd name="T36" fmla="*/ 543 w 1032"/>
                <a:gd name="T37" fmla="*/ 738 h 826"/>
                <a:gd name="T38" fmla="*/ 601 w 1032"/>
                <a:gd name="T39" fmla="*/ 773 h 826"/>
                <a:gd name="T40" fmla="*/ 673 w 1032"/>
                <a:gd name="T41" fmla="*/ 756 h 826"/>
                <a:gd name="T42" fmla="*/ 730 w 1032"/>
                <a:gd name="T43" fmla="*/ 790 h 826"/>
                <a:gd name="T44" fmla="*/ 760 w 1032"/>
                <a:gd name="T45" fmla="*/ 756 h 826"/>
                <a:gd name="T46" fmla="*/ 801 w 1032"/>
                <a:gd name="T47" fmla="*/ 738 h 826"/>
                <a:gd name="T48" fmla="*/ 874 w 1032"/>
                <a:gd name="T49" fmla="*/ 826 h 826"/>
                <a:gd name="T50" fmla="*/ 960 w 1032"/>
                <a:gd name="T51" fmla="*/ 826 h 826"/>
                <a:gd name="T52" fmla="*/ 989 w 1032"/>
                <a:gd name="T53" fmla="*/ 773 h 826"/>
                <a:gd name="T54" fmla="*/ 989 w 1032"/>
                <a:gd name="T55" fmla="*/ 703 h 826"/>
                <a:gd name="T56" fmla="*/ 989 w 1032"/>
                <a:gd name="T57" fmla="*/ 648 h 826"/>
                <a:gd name="T58" fmla="*/ 1017 w 1032"/>
                <a:gd name="T59" fmla="*/ 596 h 826"/>
                <a:gd name="T60" fmla="*/ 1003 w 1032"/>
                <a:gd name="T61" fmla="*/ 561 h 826"/>
                <a:gd name="T62" fmla="*/ 916 w 1032"/>
                <a:gd name="T63" fmla="*/ 544 h 826"/>
                <a:gd name="T64" fmla="*/ 801 w 1032"/>
                <a:gd name="T65" fmla="*/ 526 h 826"/>
                <a:gd name="T66" fmla="*/ 773 w 1032"/>
                <a:gd name="T67" fmla="*/ 491 h 826"/>
                <a:gd name="T68" fmla="*/ 716 w 1032"/>
                <a:gd name="T69" fmla="*/ 491 h 826"/>
                <a:gd name="T70" fmla="*/ 586 w 1032"/>
                <a:gd name="T71" fmla="*/ 421 h 826"/>
                <a:gd name="T72" fmla="*/ 616 w 1032"/>
                <a:gd name="T73" fmla="*/ 368 h 826"/>
                <a:gd name="T74" fmla="*/ 586 w 1032"/>
                <a:gd name="T75" fmla="*/ 350 h 826"/>
                <a:gd name="T76" fmla="*/ 558 w 1032"/>
                <a:gd name="T77" fmla="*/ 332 h 826"/>
                <a:gd name="T78" fmla="*/ 457 w 1032"/>
                <a:gd name="T79" fmla="*/ 279 h 826"/>
                <a:gd name="T80" fmla="*/ 472 w 1032"/>
                <a:gd name="T81" fmla="*/ 199 h 826"/>
                <a:gd name="T82" fmla="*/ 407 w 1032"/>
                <a:gd name="T83" fmla="*/ 86 h 826"/>
                <a:gd name="T84" fmla="*/ 330 w 1032"/>
                <a:gd name="T85" fmla="*/ 1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2" h="826">
                  <a:moveTo>
                    <a:pt x="330" y="15"/>
                  </a:moveTo>
                  <a:lnTo>
                    <a:pt x="310" y="75"/>
                  </a:lnTo>
                  <a:lnTo>
                    <a:pt x="280" y="86"/>
                  </a:lnTo>
                  <a:lnTo>
                    <a:pt x="272" y="86"/>
                  </a:lnTo>
                  <a:lnTo>
                    <a:pt x="233" y="151"/>
                  </a:lnTo>
                  <a:lnTo>
                    <a:pt x="172" y="256"/>
                  </a:lnTo>
                  <a:lnTo>
                    <a:pt x="46" y="275"/>
                  </a:lnTo>
                  <a:lnTo>
                    <a:pt x="0" y="313"/>
                  </a:lnTo>
                  <a:lnTo>
                    <a:pt x="15" y="321"/>
                  </a:lnTo>
                  <a:lnTo>
                    <a:pt x="13" y="404"/>
                  </a:lnTo>
                  <a:lnTo>
                    <a:pt x="42" y="439"/>
                  </a:lnTo>
                  <a:lnTo>
                    <a:pt x="70" y="439"/>
                  </a:lnTo>
                  <a:lnTo>
                    <a:pt x="100" y="456"/>
                  </a:lnTo>
                  <a:lnTo>
                    <a:pt x="128" y="491"/>
                  </a:lnTo>
                  <a:lnTo>
                    <a:pt x="143" y="508"/>
                  </a:lnTo>
                  <a:lnTo>
                    <a:pt x="157" y="491"/>
                  </a:lnTo>
                  <a:lnTo>
                    <a:pt x="185" y="508"/>
                  </a:lnTo>
                  <a:lnTo>
                    <a:pt x="213" y="473"/>
                  </a:lnTo>
                  <a:lnTo>
                    <a:pt x="213" y="456"/>
                  </a:lnTo>
                  <a:lnTo>
                    <a:pt x="229" y="456"/>
                  </a:lnTo>
                  <a:lnTo>
                    <a:pt x="257" y="473"/>
                  </a:lnTo>
                  <a:lnTo>
                    <a:pt x="257" y="508"/>
                  </a:lnTo>
                  <a:lnTo>
                    <a:pt x="229" y="526"/>
                  </a:lnTo>
                  <a:lnTo>
                    <a:pt x="242" y="544"/>
                  </a:lnTo>
                  <a:lnTo>
                    <a:pt x="257" y="561"/>
                  </a:lnTo>
                  <a:lnTo>
                    <a:pt x="242" y="648"/>
                  </a:lnTo>
                  <a:lnTo>
                    <a:pt x="213" y="685"/>
                  </a:lnTo>
                  <a:lnTo>
                    <a:pt x="257" y="685"/>
                  </a:lnTo>
                  <a:lnTo>
                    <a:pt x="272" y="703"/>
                  </a:lnTo>
                  <a:lnTo>
                    <a:pt x="342" y="703"/>
                  </a:lnTo>
                  <a:lnTo>
                    <a:pt x="372" y="738"/>
                  </a:lnTo>
                  <a:lnTo>
                    <a:pt x="400" y="756"/>
                  </a:lnTo>
                  <a:lnTo>
                    <a:pt x="428" y="773"/>
                  </a:lnTo>
                  <a:lnTo>
                    <a:pt x="458" y="773"/>
                  </a:lnTo>
                  <a:lnTo>
                    <a:pt x="458" y="756"/>
                  </a:lnTo>
                  <a:lnTo>
                    <a:pt x="472" y="738"/>
                  </a:lnTo>
                  <a:lnTo>
                    <a:pt x="516" y="738"/>
                  </a:lnTo>
                  <a:lnTo>
                    <a:pt x="543" y="738"/>
                  </a:lnTo>
                  <a:lnTo>
                    <a:pt x="586" y="756"/>
                  </a:lnTo>
                  <a:lnTo>
                    <a:pt x="601" y="773"/>
                  </a:lnTo>
                  <a:lnTo>
                    <a:pt x="644" y="773"/>
                  </a:lnTo>
                  <a:lnTo>
                    <a:pt x="673" y="756"/>
                  </a:lnTo>
                  <a:lnTo>
                    <a:pt x="687" y="756"/>
                  </a:lnTo>
                  <a:lnTo>
                    <a:pt x="730" y="790"/>
                  </a:lnTo>
                  <a:lnTo>
                    <a:pt x="760" y="790"/>
                  </a:lnTo>
                  <a:lnTo>
                    <a:pt x="760" y="756"/>
                  </a:lnTo>
                  <a:lnTo>
                    <a:pt x="788" y="738"/>
                  </a:lnTo>
                  <a:lnTo>
                    <a:pt x="801" y="738"/>
                  </a:lnTo>
                  <a:lnTo>
                    <a:pt x="845" y="826"/>
                  </a:lnTo>
                  <a:lnTo>
                    <a:pt x="874" y="826"/>
                  </a:lnTo>
                  <a:lnTo>
                    <a:pt x="888" y="826"/>
                  </a:lnTo>
                  <a:lnTo>
                    <a:pt x="960" y="826"/>
                  </a:lnTo>
                  <a:lnTo>
                    <a:pt x="975" y="773"/>
                  </a:lnTo>
                  <a:lnTo>
                    <a:pt x="989" y="773"/>
                  </a:lnTo>
                  <a:lnTo>
                    <a:pt x="975" y="756"/>
                  </a:lnTo>
                  <a:lnTo>
                    <a:pt x="989" y="703"/>
                  </a:lnTo>
                  <a:lnTo>
                    <a:pt x="1003" y="668"/>
                  </a:lnTo>
                  <a:lnTo>
                    <a:pt x="989" y="648"/>
                  </a:lnTo>
                  <a:lnTo>
                    <a:pt x="1003" y="631"/>
                  </a:lnTo>
                  <a:lnTo>
                    <a:pt x="1017" y="596"/>
                  </a:lnTo>
                  <a:lnTo>
                    <a:pt x="1032" y="561"/>
                  </a:lnTo>
                  <a:lnTo>
                    <a:pt x="1003" y="561"/>
                  </a:lnTo>
                  <a:lnTo>
                    <a:pt x="975" y="526"/>
                  </a:lnTo>
                  <a:lnTo>
                    <a:pt x="916" y="544"/>
                  </a:lnTo>
                  <a:lnTo>
                    <a:pt x="859" y="544"/>
                  </a:lnTo>
                  <a:lnTo>
                    <a:pt x="801" y="526"/>
                  </a:lnTo>
                  <a:lnTo>
                    <a:pt x="788" y="526"/>
                  </a:lnTo>
                  <a:lnTo>
                    <a:pt x="773" y="491"/>
                  </a:lnTo>
                  <a:lnTo>
                    <a:pt x="716" y="473"/>
                  </a:lnTo>
                  <a:lnTo>
                    <a:pt x="716" y="491"/>
                  </a:lnTo>
                  <a:lnTo>
                    <a:pt x="601" y="421"/>
                  </a:lnTo>
                  <a:lnTo>
                    <a:pt x="586" y="421"/>
                  </a:lnTo>
                  <a:lnTo>
                    <a:pt x="601" y="404"/>
                  </a:lnTo>
                  <a:lnTo>
                    <a:pt x="616" y="368"/>
                  </a:lnTo>
                  <a:lnTo>
                    <a:pt x="601" y="350"/>
                  </a:lnTo>
                  <a:lnTo>
                    <a:pt x="586" y="350"/>
                  </a:lnTo>
                  <a:lnTo>
                    <a:pt x="572" y="332"/>
                  </a:lnTo>
                  <a:lnTo>
                    <a:pt x="558" y="332"/>
                  </a:lnTo>
                  <a:lnTo>
                    <a:pt x="487" y="332"/>
                  </a:lnTo>
                  <a:lnTo>
                    <a:pt x="457" y="279"/>
                  </a:lnTo>
                  <a:lnTo>
                    <a:pt x="457" y="260"/>
                  </a:lnTo>
                  <a:lnTo>
                    <a:pt x="472" y="199"/>
                  </a:lnTo>
                  <a:lnTo>
                    <a:pt x="434" y="143"/>
                  </a:lnTo>
                  <a:lnTo>
                    <a:pt x="407" y="86"/>
                  </a:lnTo>
                  <a:lnTo>
                    <a:pt x="372" y="0"/>
                  </a:lnTo>
                  <a:lnTo>
                    <a:pt x="330" y="15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4424616" y="4398528"/>
              <a:ext cx="567696" cy="441694"/>
            </a:xfrm>
            <a:custGeom>
              <a:avLst/>
              <a:gdLst>
                <a:gd name="T0" fmla="*/ 159 w 617"/>
                <a:gd name="T1" fmla="*/ 0 h 460"/>
                <a:gd name="T2" fmla="*/ 149 w 617"/>
                <a:gd name="T3" fmla="*/ 30 h 460"/>
                <a:gd name="T4" fmla="*/ 138 w 617"/>
                <a:gd name="T5" fmla="*/ 87 h 460"/>
                <a:gd name="T6" fmla="*/ 138 w 617"/>
                <a:gd name="T7" fmla="*/ 85 h 460"/>
                <a:gd name="T8" fmla="*/ 125 w 617"/>
                <a:gd name="T9" fmla="*/ 100 h 460"/>
                <a:gd name="T10" fmla="*/ 137 w 617"/>
                <a:gd name="T11" fmla="*/ 138 h 460"/>
                <a:gd name="T12" fmla="*/ 128 w 617"/>
                <a:gd name="T13" fmla="*/ 160 h 460"/>
                <a:gd name="T14" fmla="*/ 86 w 617"/>
                <a:gd name="T15" fmla="*/ 160 h 460"/>
                <a:gd name="T16" fmla="*/ 59 w 617"/>
                <a:gd name="T17" fmla="*/ 211 h 460"/>
                <a:gd name="T18" fmla="*/ 14 w 617"/>
                <a:gd name="T19" fmla="*/ 265 h 460"/>
                <a:gd name="T20" fmla="*/ 28 w 617"/>
                <a:gd name="T21" fmla="*/ 301 h 460"/>
                <a:gd name="T22" fmla="*/ 0 w 617"/>
                <a:gd name="T23" fmla="*/ 354 h 460"/>
                <a:gd name="T24" fmla="*/ 43 w 617"/>
                <a:gd name="T25" fmla="*/ 358 h 460"/>
                <a:gd name="T26" fmla="*/ 64 w 617"/>
                <a:gd name="T27" fmla="*/ 383 h 460"/>
                <a:gd name="T28" fmla="*/ 115 w 617"/>
                <a:gd name="T29" fmla="*/ 406 h 460"/>
                <a:gd name="T30" fmla="*/ 128 w 617"/>
                <a:gd name="T31" fmla="*/ 389 h 460"/>
                <a:gd name="T32" fmla="*/ 151 w 617"/>
                <a:gd name="T33" fmla="*/ 372 h 460"/>
                <a:gd name="T34" fmla="*/ 172 w 617"/>
                <a:gd name="T35" fmla="*/ 424 h 460"/>
                <a:gd name="T36" fmla="*/ 202 w 617"/>
                <a:gd name="T37" fmla="*/ 433 h 460"/>
                <a:gd name="T38" fmla="*/ 220 w 617"/>
                <a:gd name="T39" fmla="*/ 450 h 460"/>
                <a:gd name="T40" fmla="*/ 248 w 617"/>
                <a:gd name="T41" fmla="*/ 441 h 460"/>
                <a:gd name="T42" fmla="*/ 293 w 617"/>
                <a:gd name="T43" fmla="*/ 430 h 460"/>
                <a:gd name="T44" fmla="*/ 320 w 617"/>
                <a:gd name="T45" fmla="*/ 433 h 460"/>
                <a:gd name="T46" fmla="*/ 430 w 617"/>
                <a:gd name="T47" fmla="*/ 460 h 460"/>
                <a:gd name="T48" fmla="*/ 471 w 617"/>
                <a:gd name="T49" fmla="*/ 443 h 460"/>
                <a:gd name="T50" fmla="*/ 494 w 617"/>
                <a:gd name="T51" fmla="*/ 415 h 460"/>
                <a:gd name="T52" fmla="*/ 477 w 617"/>
                <a:gd name="T53" fmla="*/ 400 h 460"/>
                <a:gd name="T54" fmla="*/ 458 w 617"/>
                <a:gd name="T55" fmla="*/ 389 h 460"/>
                <a:gd name="T56" fmla="*/ 431 w 617"/>
                <a:gd name="T57" fmla="*/ 354 h 460"/>
                <a:gd name="T58" fmla="*/ 415 w 617"/>
                <a:gd name="T59" fmla="*/ 337 h 460"/>
                <a:gd name="T60" fmla="*/ 415 w 617"/>
                <a:gd name="T61" fmla="*/ 301 h 460"/>
                <a:gd name="T62" fmla="*/ 387 w 617"/>
                <a:gd name="T63" fmla="*/ 265 h 460"/>
                <a:gd name="T64" fmla="*/ 401 w 617"/>
                <a:gd name="T65" fmla="*/ 248 h 460"/>
                <a:gd name="T66" fmla="*/ 431 w 617"/>
                <a:gd name="T67" fmla="*/ 230 h 460"/>
                <a:gd name="T68" fmla="*/ 458 w 617"/>
                <a:gd name="T69" fmla="*/ 230 h 460"/>
                <a:gd name="T70" fmla="*/ 487 w 617"/>
                <a:gd name="T71" fmla="*/ 212 h 460"/>
                <a:gd name="T72" fmla="*/ 501 w 617"/>
                <a:gd name="T73" fmla="*/ 230 h 460"/>
                <a:gd name="T74" fmla="*/ 516 w 617"/>
                <a:gd name="T75" fmla="*/ 195 h 460"/>
                <a:gd name="T76" fmla="*/ 559 w 617"/>
                <a:gd name="T77" fmla="*/ 160 h 460"/>
                <a:gd name="T78" fmla="*/ 587 w 617"/>
                <a:gd name="T79" fmla="*/ 160 h 460"/>
                <a:gd name="T80" fmla="*/ 617 w 617"/>
                <a:gd name="T81" fmla="*/ 142 h 460"/>
                <a:gd name="T82" fmla="*/ 602 w 617"/>
                <a:gd name="T83" fmla="*/ 142 h 460"/>
                <a:gd name="T84" fmla="*/ 587 w 617"/>
                <a:gd name="T85" fmla="*/ 88 h 460"/>
                <a:gd name="T86" fmla="*/ 530 w 617"/>
                <a:gd name="T87" fmla="*/ 71 h 460"/>
                <a:gd name="T88" fmla="*/ 473 w 617"/>
                <a:gd name="T89" fmla="*/ 35 h 460"/>
                <a:gd name="T90" fmla="*/ 415 w 617"/>
                <a:gd name="T91" fmla="*/ 54 h 460"/>
                <a:gd name="T92" fmla="*/ 404 w 617"/>
                <a:gd name="T93" fmla="*/ 69 h 460"/>
                <a:gd name="T94" fmla="*/ 401 w 617"/>
                <a:gd name="T95" fmla="*/ 88 h 460"/>
                <a:gd name="T96" fmla="*/ 344 w 617"/>
                <a:gd name="T97" fmla="*/ 71 h 460"/>
                <a:gd name="T98" fmla="*/ 315 w 617"/>
                <a:gd name="T99" fmla="*/ 54 h 460"/>
                <a:gd name="T100" fmla="*/ 288 w 617"/>
                <a:gd name="T101" fmla="*/ 19 h 460"/>
                <a:gd name="T102" fmla="*/ 272 w 617"/>
                <a:gd name="T103" fmla="*/ 18 h 460"/>
                <a:gd name="T104" fmla="*/ 214 w 617"/>
                <a:gd name="T105" fmla="*/ 0 h 460"/>
                <a:gd name="T106" fmla="*/ 186 w 617"/>
                <a:gd name="T107" fmla="*/ 0 h 460"/>
                <a:gd name="T108" fmla="*/ 159 w 617"/>
                <a:gd name="T10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7" h="460">
                  <a:moveTo>
                    <a:pt x="159" y="0"/>
                  </a:moveTo>
                  <a:lnTo>
                    <a:pt x="149" y="30"/>
                  </a:lnTo>
                  <a:lnTo>
                    <a:pt x="138" y="87"/>
                  </a:lnTo>
                  <a:lnTo>
                    <a:pt x="138" y="85"/>
                  </a:lnTo>
                  <a:lnTo>
                    <a:pt x="125" y="100"/>
                  </a:lnTo>
                  <a:lnTo>
                    <a:pt x="137" y="138"/>
                  </a:lnTo>
                  <a:lnTo>
                    <a:pt x="128" y="160"/>
                  </a:lnTo>
                  <a:lnTo>
                    <a:pt x="86" y="160"/>
                  </a:lnTo>
                  <a:lnTo>
                    <a:pt x="59" y="211"/>
                  </a:lnTo>
                  <a:lnTo>
                    <a:pt x="14" y="265"/>
                  </a:lnTo>
                  <a:lnTo>
                    <a:pt x="28" y="301"/>
                  </a:lnTo>
                  <a:lnTo>
                    <a:pt x="0" y="354"/>
                  </a:lnTo>
                  <a:lnTo>
                    <a:pt x="43" y="358"/>
                  </a:lnTo>
                  <a:lnTo>
                    <a:pt x="64" y="383"/>
                  </a:lnTo>
                  <a:lnTo>
                    <a:pt x="115" y="406"/>
                  </a:lnTo>
                  <a:lnTo>
                    <a:pt x="128" y="389"/>
                  </a:lnTo>
                  <a:lnTo>
                    <a:pt x="151" y="372"/>
                  </a:lnTo>
                  <a:lnTo>
                    <a:pt x="172" y="424"/>
                  </a:lnTo>
                  <a:lnTo>
                    <a:pt x="202" y="433"/>
                  </a:lnTo>
                  <a:lnTo>
                    <a:pt x="220" y="450"/>
                  </a:lnTo>
                  <a:lnTo>
                    <a:pt x="248" y="441"/>
                  </a:lnTo>
                  <a:lnTo>
                    <a:pt x="293" y="430"/>
                  </a:lnTo>
                  <a:lnTo>
                    <a:pt x="320" y="433"/>
                  </a:lnTo>
                  <a:lnTo>
                    <a:pt x="430" y="460"/>
                  </a:lnTo>
                  <a:lnTo>
                    <a:pt x="471" y="443"/>
                  </a:lnTo>
                  <a:lnTo>
                    <a:pt x="494" y="415"/>
                  </a:lnTo>
                  <a:lnTo>
                    <a:pt x="477" y="400"/>
                  </a:lnTo>
                  <a:lnTo>
                    <a:pt x="458" y="389"/>
                  </a:lnTo>
                  <a:lnTo>
                    <a:pt x="431" y="354"/>
                  </a:lnTo>
                  <a:lnTo>
                    <a:pt x="415" y="337"/>
                  </a:lnTo>
                  <a:lnTo>
                    <a:pt x="415" y="301"/>
                  </a:lnTo>
                  <a:lnTo>
                    <a:pt x="387" y="265"/>
                  </a:lnTo>
                  <a:lnTo>
                    <a:pt x="401" y="248"/>
                  </a:lnTo>
                  <a:lnTo>
                    <a:pt x="431" y="230"/>
                  </a:lnTo>
                  <a:lnTo>
                    <a:pt x="458" y="230"/>
                  </a:lnTo>
                  <a:lnTo>
                    <a:pt x="487" y="212"/>
                  </a:lnTo>
                  <a:lnTo>
                    <a:pt x="501" y="230"/>
                  </a:lnTo>
                  <a:lnTo>
                    <a:pt x="516" y="195"/>
                  </a:lnTo>
                  <a:lnTo>
                    <a:pt x="559" y="160"/>
                  </a:lnTo>
                  <a:lnTo>
                    <a:pt x="587" y="160"/>
                  </a:lnTo>
                  <a:lnTo>
                    <a:pt x="617" y="142"/>
                  </a:lnTo>
                  <a:lnTo>
                    <a:pt x="602" y="142"/>
                  </a:lnTo>
                  <a:lnTo>
                    <a:pt x="587" y="88"/>
                  </a:lnTo>
                  <a:lnTo>
                    <a:pt x="530" y="71"/>
                  </a:lnTo>
                  <a:lnTo>
                    <a:pt x="473" y="35"/>
                  </a:lnTo>
                  <a:lnTo>
                    <a:pt x="415" y="54"/>
                  </a:lnTo>
                  <a:lnTo>
                    <a:pt x="404" y="69"/>
                  </a:lnTo>
                  <a:lnTo>
                    <a:pt x="401" y="88"/>
                  </a:lnTo>
                  <a:lnTo>
                    <a:pt x="344" y="71"/>
                  </a:lnTo>
                  <a:lnTo>
                    <a:pt x="315" y="54"/>
                  </a:lnTo>
                  <a:lnTo>
                    <a:pt x="288" y="19"/>
                  </a:lnTo>
                  <a:lnTo>
                    <a:pt x="272" y="18"/>
                  </a:lnTo>
                  <a:lnTo>
                    <a:pt x="214" y="0"/>
                  </a:lnTo>
                  <a:lnTo>
                    <a:pt x="186" y="0"/>
                  </a:lnTo>
                  <a:lnTo>
                    <a:pt x="159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3823085" y="4952995"/>
              <a:ext cx="250012" cy="219907"/>
            </a:xfrm>
            <a:custGeom>
              <a:avLst/>
              <a:gdLst>
                <a:gd name="T0" fmla="*/ 63 w 274"/>
                <a:gd name="T1" fmla="*/ 90 h 222"/>
                <a:gd name="T2" fmla="*/ 101 w 274"/>
                <a:gd name="T3" fmla="*/ 81 h 222"/>
                <a:gd name="T4" fmla="*/ 96 w 274"/>
                <a:gd name="T5" fmla="*/ 30 h 222"/>
                <a:gd name="T6" fmla="*/ 151 w 274"/>
                <a:gd name="T7" fmla="*/ 21 h 222"/>
                <a:gd name="T8" fmla="*/ 190 w 274"/>
                <a:gd name="T9" fmla="*/ 22 h 222"/>
                <a:gd name="T10" fmla="*/ 241 w 274"/>
                <a:gd name="T11" fmla="*/ 0 h 222"/>
                <a:gd name="T12" fmla="*/ 272 w 274"/>
                <a:gd name="T13" fmla="*/ 68 h 222"/>
                <a:gd name="T14" fmla="*/ 272 w 274"/>
                <a:gd name="T15" fmla="*/ 119 h 222"/>
                <a:gd name="T16" fmla="*/ 274 w 274"/>
                <a:gd name="T17" fmla="*/ 171 h 222"/>
                <a:gd name="T18" fmla="*/ 201 w 274"/>
                <a:gd name="T19" fmla="*/ 222 h 222"/>
                <a:gd name="T20" fmla="*/ 156 w 274"/>
                <a:gd name="T21" fmla="*/ 188 h 222"/>
                <a:gd name="T22" fmla="*/ 114 w 274"/>
                <a:gd name="T23" fmla="*/ 171 h 222"/>
                <a:gd name="T24" fmla="*/ 71 w 274"/>
                <a:gd name="T25" fmla="*/ 153 h 222"/>
                <a:gd name="T26" fmla="*/ 0 w 274"/>
                <a:gd name="T27" fmla="*/ 117 h 222"/>
                <a:gd name="T28" fmla="*/ 30 w 274"/>
                <a:gd name="T29" fmla="*/ 98 h 222"/>
                <a:gd name="T30" fmla="*/ 63 w 274"/>
                <a:gd name="T31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222">
                  <a:moveTo>
                    <a:pt x="63" y="90"/>
                  </a:moveTo>
                  <a:lnTo>
                    <a:pt x="101" y="81"/>
                  </a:lnTo>
                  <a:lnTo>
                    <a:pt x="96" y="30"/>
                  </a:lnTo>
                  <a:lnTo>
                    <a:pt x="151" y="21"/>
                  </a:lnTo>
                  <a:lnTo>
                    <a:pt x="190" y="22"/>
                  </a:lnTo>
                  <a:lnTo>
                    <a:pt x="241" y="0"/>
                  </a:lnTo>
                  <a:lnTo>
                    <a:pt x="272" y="68"/>
                  </a:lnTo>
                  <a:lnTo>
                    <a:pt x="272" y="119"/>
                  </a:lnTo>
                  <a:lnTo>
                    <a:pt x="274" y="171"/>
                  </a:lnTo>
                  <a:lnTo>
                    <a:pt x="201" y="222"/>
                  </a:lnTo>
                  <a:lnTo>
                    <a:pt x="156" y="188"/>
                  </a:lnTo>
                  <a:lnTo>
                    <a:pt x="114" y="171"/>
                  </a:lnTo>
                  <a:lnTo>
                    <a:pt x="71" y="153"/>
                  </a:lnTo>
                  <a:lnTo>
                    <a:pt x="0" y="117"/>
                  </a:lnTo>
                  <a:lnTo>
                    <a:pt x="30" y="98"/>
                  </a:lnTo>
                  <a:lnTo>
                    <a:pt x="63" y="9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4" name="Freeform 98"/>
            <p:cNvSpPr>
              <a:spLocks/>
            </p:cNvSpPr>
            <p:nvPr/>
          </p:nvSpPr>
          <p:spPr bwMode="auto">
            <a:xfrm>
              <a:off x="3997905" y="4742485"/>
              <a:ext cx="926735" cy="633408"/>
            </a:xfrm>
            <a:custGeom>
              <a:avLst/>
              <a:gdLst>
                <a:gd name="T0" fmla="*/ 0 w 994"/>
                <a:gd name="T1" fmla="*/ 443 h 653"/>
                <a:gd name="T2" fmla="*/ 73 w 994"/>
                <a:gd name="T3" fmla="*/ 390 h 653"/>
                <a:gd name="T4" fmla="*/ 100 w 994"/>
                <a:gd name="T5" fmla="*/ 377 h 653"/>
                <a:gd name="T6" fmla="*/ 158 w 994"/>
                <a:gd name="T7" fmla="*/ 389 h 653"/>
                <a:gd name="T8" fmla="*/ 216 w 994"/>
                <a:gd name="T9" fmla="*/ 335 h 653"/>
                <a:gd name="T10" fmla="*/ 253 w 994"/>
                <a:gd name="T11" fmla="*/ 312 h 653"/>
                <a:gd name="T12" fmla="*/ 287 w 994"/>
                <a:gd name="T13" fmla="*/ 283 h 653"/>
                <a:gd name="T14" fmla="*/ 316 w 994"/>
                <a:gd name="T15" fmla="*/ 284 h 653"/>
                <a:gd name="T16" fmla="*/ 318 w 994"/>
                <a:gd name="T17" fmla="*/ 263 h 653"/>
                <a:gd name="T18" fmla="*/ 311 w 994"/>
                <a:gd name="T19" fmla="*/ 249 h 653"/>
                <a:gd name="T20" fmla="*/ 274 w 994"/>
                <a:gd name="T21" fmla="*/ 249 h 653"/>
                <a:gd name="T22" fmla="*/ 274 w 994"/>
                <a:gd name="T23" fmla="*/ 212 h 653"/>
                <a:gd name="T24" fmla="*/ 287 w 994"/>
                <a:gd name="T25" fmla="*/ 160 h 653"/>
                <a:gd name="T26" fmla="*/ 236 w 994"/>
                <a:gd name="T27" fmla="*/ 136 h 653"/>
                <a:gd name="T28" fmla="*/ 215 w 994"/>
                <a:gd name="T29" fmla="*/ 124 h 653"/>
                <a:gd name="T30" fmla="*/ 172 w 994"/>
                <a:gd name="T31" fmla="*/ 89 h 653"/>
                <a:gd name="T32" fmla="*/ 186 w 994"/>
                <a:gd name="T33" fmla="*/ 72 h 653"/>
                <a:gd name="T34" fmla="*/ 302 w 994"/>
                <a:gd name="T35" fmla="*/ 54 h 653"/>
                <a:gd name="T36" fmla="*/ 360 w 994"/>
                <a:gd name="T37" fmla="*/ 18 h 653"/>
                <a:gd name="T38" fmla="*/ 446 w 994"/>
                <a:gd name="T39" fmla="*/ 0 h 653"/>
                <a:gd name="T40" fmla="*/ 489 w 994"/>
                <a:gd name="T41" fmla="*/ 7 h 653"/>
                <a:gd name="T42" fmla="*/ 508 w 994"/>
                <a:gd name="T43" fmla="*/ 31 h 653"/>
                <a:gd name="T44" fmla="*/ 559 w 994"/>
                <a:gd name="T45" fmla="*/ 54 h 653"/>
                <a:gd name="T46" fmla="*/ 574 w 994"/>
                <a:gd name="T47" fmla="*/ 35 h 653"/>
                <a:gd name="T48" fmla="*/ 596 w 994"/>
                <a:gd name="T49" fmla="*/ 18 h 653"/>
                <a:gd name="T50" fmla="*/ 617 w 994"/>
                <a:gd name="T51" fmla="*/ 72 h 653"/>
                <a:gd name="T52" fmla="*/ 648 w 994"/>
                <a:gd name="T53" fmla="*/ 81 h 653"/>
                <a:gd name="T54" fmla="*/ 666 w 994"/>
                <a:gd name="T55" fmla="*/ 98 h 653"/>
                <a:gd name="T56" fmla="*/ 696 w 994"/>
                <a:gd name="T57" fmla="*/ 88 h 653"/>
                <a:gd name="T58" fmla="*/ 736 w 994"/>
                <a:gd name="T59" fmla="*/ 76 h 653"/>
                <a:gd name="T60" fmla="*/ 764 w 994"/>
                <a:gd name="T61" fmla="*/ 80 h 653"/>
                <a:gd name="T62" fmla="*/ 876 w 994"/>
                <a:gd name="T63" fmla="*/ 107 h 653"/>
                <a:gd name="T64" fmla="*/ 918 w 994"/>
                <a:gd name="T65" fmla="*/ 89 h 653"/>
                <a:gd name="T66" fmla="*/ 940 w 994"/>
                <a:gd name="T67" fmla="*/ 62 h 653"/>
                <a:gd name="T68" fmla="*/ 994 w 994"/>
                <a:gd name="T69" fmla="*/ 110 h 653"/>
                <a:gd name="T70" fmla="*/ 961 w 994"/>
                <a:gd name="T71" fmla="*/ 195 h 653"/>
                <a:gd name="T72" fmla="*/ 933 w 994"/>
                <a:gd name="T73" fmla="*/ 284 h 653"/>
                <a:gd name="T74" fmla="*/ 933 w 994"/>
                <a:gd name="T75" fmla="*/ 354 h 653"/>
                <a:gd name="T76" fmla="*/ 933 w 994"/>
                <a:gd name="T77" fmla="*/ 389 h 653"/>
                <a:gd name="T78" fmla="*/ 891 w 994"/>
                <a:gd name="T79" fmla="*/ 443 h 653"/>
                <a:gd name="T80" fmla="*/ 861 w 994"/>
                <a:gd name="T81" fmla="*/ 460 h 653"/>
                <a:gd name="T82" fmla="*/ 861 w 994"/>
                <a:gd name="T83" fmla="*/ 513 h 653"/>
                <a:gd name="T84" fmla="*/ 833 w 994"/>
                <a:gd name="T85" fmla="*/ 513 h 653"/>
                <a:gd name="T86" fmla="*/ 818 w 994"/>
                <a:gd name="T87" fmla="*/ 495 h 653"/>
                <a:gd name="T88" fmla="*/ 732 w 994"/>
                <a:gd name="T89" fmla="*/ 478 h 653"/>
                <a:gd name="T90" fmla="*/ 702 w 994"/>
                <a:gd name="T91" fmla="*/ 495 h 653"/>
                <a:gd name="T92" fmla="*/ 646 w 994"/>
                <a:gd name="T93" fmla="*/ 495 h 653"/>
                <a:gd name="T94" fmla="*/ 574 w 994"/>
                <a:gd name="T95" fmla="*/ 478 h 653"/>
                <a:gd name="T96" fmla="*/ 559 w 994"/>
                <a:gd name="T97" fmla="*/ 478 h 653"/>
                <a:gd name="T98" fmla="*/ 503 w 994"/>
                <a:gd name="T99" fmla="*/ 495 h 653"/>
                <a:gd name="T100" fmla="*/ 474 w 994"/>
                <a:gd name="T101" fmla="*/ 513 h 653"/>
                <a:gd name="T102" fmla="*/ 489 w 994"/>
                <a:gd name="T103" fmla="*/ 566 h 653"/>
                <a:gd name="T104" fmla="*/ 430 w 994"/>
                <a:gd name="T105" fmla="*/ 584 h 653"/>
                <a:gd name="T106" fmla="*/ 446 w 994"/>
                <a:gd name="T107" fmla="*/ 653 h 653"/>
                <a:gd name="T108" fmla="*/ 330 w 994"/>
                <a:gd name="T109" fmla="*/ 638 h 653"/>
                <a:gd name="T110" fmla="*/ 274 w 994"/>
                <a:gd name="T111" fmla="*/ 618 h 653"/>
                <a:gd name="T112" fmla="*/ 231 w 994"/>
                <a:gd name="T113" fmla="*/ 601 h 653"/>
                <a:gd name="T114" fmla="*/ 116 w 994"/>
                <a:gd name="T115" fmla="*/ 584 h 653"/>
                <a:gd name="T116" fmla="*/ 73 w 994"/>
                <a:gd name="T117" fmla="*/ 548 h 653"/>
                <a:gd name="T118" fmla="*/ 29 w 994"/>
                <a:gd name="T119" fmla="*/ 478 h 653"/>
                <a:gd name="T120" fmla="*/ 0 w 994"/>
                <a:gd name="T121" fmla="*/ 44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4" h="653">
                  <a:moveTo>
                    <a:pt x="0" y="443"/>
                  </a:moveTo>
                  <a:lnTo>
                    <a:pt x="73" y="390"/>
                  </a:lnTo>
                  <a:lnTo>
                    <a:pt x="100" y="377"/>
                  </a:lnTo>
                  <a:lnTo>
                    <a:pt x="158" y="389"/>
                  </a:lnTo>
                  <a:lnTo>
                    <a:pt x="216" y="335"/>
                  </a:lnTo>
                  <a:lnTo>
                    <a:pt x="253" y="312"/>
                  </a:lnTo>
                  <a:lnTo>
                    <a:pt x="287" y="283"/>
                  </a:lnTo>
                  <a:lnTo>
                    <a:pt x="316" y="284"/>
                  </a:lnTo>
                  <a:lnTo>
                    <a:pt x="318" y="263"/>
                  </a:lnTo>
                  <a:lnTo>
                    <a:pt x="311" y="249"/>
                  </a:lnTo>
                  <a:lnTo>
                    <a:pt x="274" y="249"/>
                  </a:lnTo>
                  <a:lnTo>
                    <a:pt x="274" y="212"/>
                  </a:lnTo>
                  <a:lnTo>
                    <a:pt x="287" y="160"/>
                  </a:lnTo>
                  <a:lnTo>
                    <a:pt x="236" y="136"/>
                  </a:lnTo>
                  <a:lnTo>
                    <a:pt x="215" y="124"/>
                  </a:lnTo>
                  <a:lnTo>
                    <a:pt x="172" y="89"/>
                  </a:lnTo>
                  <a:lnTo>
                    <a:pt x="186" y="72"/>
                  </a:lnTo>
                  <a:lnTo>
                    <a:pt x="302" y="54"/>
                  </a:lnTo>
                  <a:lnTo>
                    <a:pt x="360" y="18"/>
                  </a:lnTo>
                  <a:lnTo>
                    <a:pt x="446" y="0"/>
                  </a:lnTo>
                  <a:lnTo>
                    <a:pt x="489" y="7"/>
                  </a:lnTo>
                  <a:lnTo>
                    <a:pt x="508" y="31"/>
                  </a:lnTo>
                  <a:lnTo>
                    <a:pt x="559" y="54"/>
                  </a:lnTo>
                  <a:lnTo>
                    <a:pt x="574" y="35"/>
                  </a:lnTo>
                  <a:lnTo>
                    <a:pt x="596" y="18"/>
                  </a:lnTo>
                  <a:lnTo>
                    <a:pt x="617" y="72"/>
                  </a:lnTo>
                  <a:lnTo>
                    <a:pt x="648" y="81"/>
                  </a:lnTo>
                  <a:lnTo>
                    <a:pt x="666" y="98"/>
                  </a:lnTo>
                  <a:lnTo>
                    <a:pt x="696" y="88"/>
                  </a:lnTo>
                  <a:lnTo>
                    <a:pt x="736" y="76"/>
                  </a:lnTo>
                  <a:lnTo>
                    <a:pt x="764" y="80"/>
                  </a:lnTo>
                  <a:lnTo>
                    <a:pt x="876" y="107"/>
                  </a:lnTo>
                  <a:lnTo>
                    <a:pt x="918" y="89"/>
                  </a:lnTo>
                  <a:lnTo>
                    <a:pt x="940" y="62"/>
                  </a:lnTo>
                  <a:lnTo>
                    <a:pt x="994" y="110"/>
                  </a:lnTo>
                  <a:lnTo>
                    <a:pt x="961" y="195"/>
                  </a:lnTo>
                  <a:lnTo>
                    <a:pt x="933" y="284"/>
                  </a:lnTo>
                  <a:lnTo>
                    <a:pt x="933" y="354"/>
                  </a:lnTo>
                  <a:lnTo>
                    <a:pt x="933" y="389"/>
                  </a:lnTo>
                  <a:lnTo>
                    <a:pt x="891" y="443"/>
                  </a:lnTo>
                  <a:lnTo>
                    <a:pt x="861" y="460"/>
                  </a:lnTo>
                  <a:lnTo>
                    <a:pt x="861" y="513"/>
                  </a:lnTo>
                  <a:lnTo>
                    <a:pt x="833" y="513"/>
                  </a:lnTo>
                  <a:lnTo>
                    <a:pt x="818" y="495"/>
                  </a:lnTo>
                  <a:lnTo>
                    <a:pt x="732" y="478"/>
                  </a:lnTo>
                  <a:lnTo>
                    <a:pt x="702" y="495"/>
                  </a:lnTo>
                  <a:lnTo>
                    <a:pt x="646" y="495"/>
                  </a:lnTo>
                  <a:lnTo>
                    <a:pt x="574" y="478"/>
                  </a:lnTo>
                  <a:lnTo>
                    <a:pt x="559" y="478"/>
                  </a:lnTo>
                  <a:lnTo>
                    <a:pt x="503" y="495"/>
                  </a:lnTo>
                  <a:lnTo>
                    <a:pt x="474" y="513"/>
                  </a:lnTo>
                  <a:lnTo>
                    <a:pt x="489" y="566"/>
                  </a:lnTo>
                  <a:lnTo>
                    <a:pt x="430" y="584"/>
                  </a:lnTo>
                  <a:lnTo>
                    <a:pt x="446" y="653"/>
                  </a:lnTo>
                  <a:lnTo>
                    <a:pt x="330" y="638"/>
                  </a:lnTo>
                  <a:lnTo>
                    <a:pt x="274" y="618"/>
                  </a:lnTo>
                  <a:lnTo>
                    <a:pt x="231" y="601"/>
                  </a:lnTo>
                  <a:lnTo>
                    <a:pt x="116" y="584"/>
                  </a:lnTo>
                  <a:lnTo>
                    <a:pt x="73" y="548"/>
                  </a:lnTo>
                  <a:lnTo>
                    <a:pt x="29" y="478"/>
                  </a:lnTo>
                  <a:lnTo>
                    <a:pt x="0" y="44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5" name="Freeform 99"/>
            <p:cNvSpPr>
              <a:spLocks/>
            </p:cNvSpPr>
            <p:nvPr/>
          </p:nvSpPr>
          <p:spPr bwMode="auto">
            <a:xfrm>
              <a:off x="5056225" y="5078925"/>
              <a:ext cx="219935" cy="171039"/>
            </a:xfrm>
            <a:custGeom>
              <a:avLst/>
              <a:gdLst>
                <a:gd name="T0" fmla="*/ 70 w 231"/>
                <a:gd name="T1" fmla="*/ 3 h 181"/>
                <a:gd name="T2" fmla="*/ 58 w 231"/>
                <a:gd name="T3" fmla="*/ 40 h 181"/>
                <a:gd name="T4" fmla="*/ 15 w 231"/>
                <a:gd name="T5" fmla="*/ 94 h 181"/>
                <a:gd name="T6" fmla="*/ 0 w 231"/>
                <a:gd name="T7" fmla="*/ 129 h 181"/>
                <a:gd name="T8" fmla="*/ 30 w 231"/>
                <a:gd name="T9" fmla="*/ 129 h 181"/>
                <a:gd name="T10" fmla="*/ 43 w 231"/>
                <a:gd name="T11" fmla="*/ 163 h 181"/>
                <a:gd name="T12" fmla="*/ 58 w 231"/>
                <a:gd name="T13" fmla="*/ 163 h 181"/>
                <a:gd name="T14" fmla="*/ 72 w 231"/>
                <a:gd name="T15" fmla="*/ 146 h 181"/>
                <a:gd name="T16" fmla="*/ 115 w 231"/>
                <a:gd name="T17" fmla="*/ 181 h 181"/>
                <a:gd name="T18" fmla="*/ 172 w 231"/>
                <a:gd name="T19" fmla="*/ 146 h 181"/>
                <a:gd name="T20" fmla="*/ 201 w 231"/>
                <a:gd name="T21" fmla="*/ 163 h 181"/>
                <a:gd name="T22" fmla="*/ 216 w 231"/>
                <a:gd name="T23" fmla="*/ 129 h 181"/>
                <a:gd name="T24" fmla="*/ 231 w 231"/>
                <a:gd name="T25" fmla="*/ 94 h 181"/>
                <a:gd name="T26" fmla="*/ 216 w 231"/>
                <a:gd name="T27" fmla="*/ 94 h 181"/>
                <a:gd name="T28" fmla="*/ 216 w 231"/>
                <a:gd name="T29" fmla="*/ 57 h 181"/>
                <a:gd name="T30" fmla="*/ 172 w 231"/>
                <a:gd name="T31" fmla="*/ 40 h 181"/>
                <a:gd name="T32" fmla="*/ 158 w 231"/>
                <a:gd name="T33" fmla="*/ 22 h 181"/>
                <a:gd name="T34" fmla="*/ 138 w 231"/>
                <a:gd name="T35" fmla="*/ 4 h 181"/>
                <a:gd name="T36" fmla="*/ 130 w 231"/>
                <a:gd name="T37" fmla="*/ 4 h 181"/>
                <a:gd name="T38" fmla="*/ 123 w 231"/>
                <a:gd name="T39" fmla="*/ 0 h 181"/>
                <a:gd name="T40" fmla="*/ 107 w 231"/>
                <a:gd name="T41" fmla="*/ 4 h 181"/>
                <a:gd name="T42" fmla="*/ 70 w 231"/>
                <a:gd name="T43" fmla="*/ 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1" h="181">
                  <a:moveTo>
                    <a:pt x="70" y="3"/>
                  </a:moveTo>
                  <a:lnTo>
                    <a:pt x="58" y="40"/>
                  </a:lnTo>
                  <a:lnTo>
                    <a:pt x="15" y="94"/>
                  </a:lnTo>
                  <a:lnTo>
                    <a:pt x="0" y="129"/>
                  </a:lnTo>
                  <a:lnTo>
                    <a:pt x="30" y="129"/>
                  </a:lnTo>
                  <a:lnTo>
                    <a:pt x="43" y="163"/>
                  </a:lnTo>
                  <a:lnTo>
                    <a:pt x="58" y="163"/>
                  </a:lnTo>
                  <a:lnTo>
                    <a:pt x="72" y="146"/>
                  </a:lnTo>
                  <a:lnTo>
                    <a:pt x="115" y="181"/>
                  </a:lnTo>
                  <a:lnTo>
                    <a:pt x="172" y="146"/>
                  </a:lnTo>
                  <a:lnTo>
                    <a:pt x="201" y="163"/>
                  </a:lnTo>
                  <a:lnTo>
                    <a:pt x="216" y="129"/>
                  </a:lnTo>
                  <a:lnTo>
                    <a:pt x="231" y="94"/>
                  </a:lnTo>
                  <a:lnTo>
                    <a:pt x="216" y="94"/>
                  </a:lnTo>
                  <a:lnTo>
                    <a:pt x="216" y="57"/>
                  </a:lnTo>
                  <a:lnTo>
                    <a:pt x="172" y="40"/>
                  </a:lnTo>
                  <a:lnTo>
                    <a:pt x="158" y="22"/>
                  </a:lnTo>
                  <a:lnTo>
                    <a:pt x="138" y="4"/>
                  </a:lnTo>
                  <a:lnTo>
                    <a:pt x="130" y="4"/>
                  </a:lnTo>
                  <a:lnTo>
                    <a:pt x="123" y="0"/>
                  </a:lnTo>
                  <a:lnTo>
                    <a:pt x="107" y="4"/>
                  </a:lnTo>
                  <a:lnTo>
                    <a:pt x="70" y="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4787415" y="4451155"/>
              <a:ext cx="370318" cy="398464"/>
            </a:xfrm>
            <a:custGeom>
              <a:avLst/>
              <a:gdLst>
                <a:gd name="T0" fmla="*/ 201 w 402"/>
                <a:gd name="T1" fmla="*/ 34 h 408"/>
                <a:gd name="T2" fmla="*/ 214 w 402"/>
                <a:gd name="T3" fmla="*/ 87 h 408"/>
                <a:gd name="T4" fmla="*/ 229 w 402"/>
                <a:gd name="T5" fmla="*/ 86 h 408"/>
                <a:gd name="T6" fmla="*/ 218 w 402"/>
                <a:gd name="T7" fmla="*/ 94 h 408"/>
                <a:gd name="T8" fmla="*/ 203 w 402"/>
                <a:gd name="T9" fmla="*/ 105 h 408"/>
                <a:gd name="T10" fmla="*/ 171 w 402"/>
                <a:gd name="T11" fmla="*/ 105 h 408"/>
                <a:gd name="T12" fmla="*/ 129 w 402"/>
                <a:gd name="T13" fmla="*/ 140 h 408"/>
                <a:gd name="T14" fmla="*/ 114 w 402"/>
                <a:gd name="T15" fmla="*/ 176 h 408"/>
                <a:gd name="T16" fmla="*/ 100 w 402"/>
                <a:gd name="T17" fmla="*/ 159 h 408"/>
                <a:gd name="T18" fmla="*/ 70 w 402"/>
                <a:gd name="T19" fmla="*/ 176 h 408"/>
                <a:gd name="T20" fmla="*/ 43 w 402"/>
                <a:gd name="T21" fmla="*/ 176 h 408"/>
                <a:gd name="T22" fmla="*/ 17 w 402"/>
                <a:gd name="T23" fmla="*/ 190 h 408"/>
                <a:gd name="T24" fmla="*/ 0 w 402"/>
                <a:gd name="T25" fmla="*/ 210 h 408"/>
                <a:gd name="T26" fmla="*/ 27 w 402"/>
                <a:gd name="T27" fmla="*/ 246 h 408"/>
                <a:gd name="T28" fmla="*/ 27 w 402"/>
                <a:gd name="T29" fmla="*/ 282 h 408"/>
                <a:gd name="T30" fmla="*/ 47 w 402"/>
                <a:gd name="T31" fmla="*/ 303 h 408"/>
                <a:gd name="T32" fmla="*/ 70 w 402"/>
                <a:gd name="T33" fmla="*/ 334 h 408"/>
                <a:gd name="T34" fmla="*/ 89 w 402"/>
                <a:gd name="T35" fmla="*/ 345 h 408"/>
                <a:gd name="T36" fmla="*/ 120 w 402"/>
                <a:gd name="T37" fmla="*/ 368 h 408"/>
                <a:gd name="T38" fmla="*/ 161 w 402"/>
                <a:gd name="T39" fmla="*/ 408 h 408"/>
                <a:gd name="T40" fmla="*/ 173 w 402"/>
                <a:gd name="T41" fmla="*/ 369 h 408"/>
                <a:gd name="T42" fmla="*/ 201 w 402"/>
                <a:gd name="T43" fmla="*/ 351 h 408"/>
                <a:gd name="T44" fmla="*/ 201 w 402"/>
                <a:gd name="T45" fmla="*/ 334 h 408"/>
                <a:gd name="T46" fmla="*/ 201 w 402"/>
                <a:gd name="T47" fmla="*/ 299 h 408"/>
                <a:gd name="T48" fmla="*/ 201 w 402"/>
                <a:gd name="T49" fmla="*/ 263 h 408"/>
                <a:gd name="T50" fmla="*/ 287 w 402"/>
                <a:gd name="T51" fmla="*/ 229 h 408"/>
                <a:gd name="T52" fmla="*/ 315 w 402"/>
                <a:gd name="T53" fmla="*/ 140 h 408"/>
                <a:gd name="T54" fmla="*/ 330 w 402"/>
                <a:gd name="T55" fmla="*/ 123 h 408"/>
                <a:gd name="T56" fmla="*/ 361 w 402"/>
                <a:gd name="T57" fmla="*/ 122 h 408"/>
                <a:gd name="T58" fmla="*/ 388 w 402"/>
                <a:gd name="T59" fmla="*/ 105 h 408"/>
                <a:gd name="T60" fmla="*/ 402 w 402"/>
                <a:gd name="T61" fmla="*/ 69 h 408"/>
                <a:gd name="T62" fmla="*/ 358 w 402"/>
                <a:gd name="T63" fmla="*/ 0 h 408"/>
                <a:gd name="T64" fmla="*/ 345 w 402"/>
                <a:gd name="T65" fmla="*/ 0 h 408"/>
                <a:gd name="T66" fmla="*/ 315 w 402"/>
                <a:gd name="T67" fmla="*/ 17 h 408"/>
                <a:gd name="T68" fmla="*/ 301 w 402"/>
                <a:gd name="T69" fmla="*/ 52 h 408"/>
                <a:gd name="T70" fmla="*/ 272 w 402"/>
                <a:gd name="T71" fmla="*/ 34 h 408"/>
                <a:gd name="T72" fmla="*/ 244 w 402"/>
                <a:gd name="T73" fmla="*/ 17 h 408"/>
                <a:gd name="T74" fmla="*/ 216 w 402"/>
                <a:gd name="T75" fmla="*/ 17 h 408"/>
                <a:gd name="T76" fmla="*/ 201 w 402"/>
                <a:gd name="T77" fmla="*/ 3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2" h="408">
                  <a:moveTo>
                    <a:pt x="201" y="34"/>
                  </a:moveTo>
                  <a:lnTo>
                    <a:pt x="214" y="87"/>
                  </a:lnTo>
                  <a:lnTo>
                    <a:pt x="229" y="86"/>
                  </a:lnTo>
                  <a:lnTo>
                    <a:pt x="218" y="94"/>
                  </a:lnTo>
                  <a:lnTo>
                    <a:pt x="203" y="105"/>
                  </a:lnTo>
                  <a:lnTo>
                    <a:pt x="171" y="105"/>
                  </a:lnTo>
                  <a:lnTo>
                    <a:pt x="129" y="140"/>
                  </a:lnTo>
                  <a:lnTo>
                    <a:pt x="114" y="176"/>
                  </a:lnTo>
                  <a:lnTo>
                    <a:pt x="100" y="159"/>
                  </a:lnTo>
                  <a:lnTo>
                    <a:pt x="70" y="176"/>
                  </a:lnTo>
                  <a:lnTo>
                    <a:pt x="43" y="176"/>
                  </a:lnTo>
                  <a:lnTo>
                    <a:pt x="17" y="190"/>
                  </a:lnTo>
                  <a:lnTo>
                    <a:pt x="0" y="210"/>
                  </a:lnTo>
                  <a:lnTo>
                    <a:pt x="27" y="246"/>
                  </a:lnTo>
                  <a:lnTo>
                    <a:pt x="27" y="282"/>
                  </a:lnTo>
                  <a:lnTo>
                    <a:pt x="47" y="303"/>
                  </a:lnTo>
                  <a:lnTo>
                    <a:pt x="70" y="334"/>
                  </a:lnTo>
                  <a:lnTo>
                    <a:pt x="89" y="345"/>
                  </a:lnTo>
                  <a:lnTo>
                    <a:pt x="120" y="368"/>
                  </a:lnTo>
                  <a:lnTo>
                    <a:pt x="161" y="408"/>
                  </a:lnTo>
                  <a:lnTo>
                    <a:pt x="173" y="369"/>
                  </a:lnTo>
                  <a:lnTo>
                    <a:pt x="201" y="351"/>
                  </a:lnTo>
                  <a:lnTo>
                    <a:pt x="201" y="334"/>
                  </a:lnTo>
                  <a:lnTo>
                    <a:pt x="201" y="299"/>
                  </a:lnTo>
                  <a:lnTo>
                    <a:pt x="201" y="263"/>
                  </a:lnTo>
                  <a:lnTo>
                    <a:pt x="287" y="229"/>
                  </a:lnTo>
                  <a:lnTo>
                    <a:pt x="315" y="140"/>
                  </a:lnTo>
                  <a:lnTo>
                    <a:pt x="330" y="123"/>
                  </a:lnTo>
                  <a:lnTo>
                    <a:pt x="361" y="122"/>
                  </a:lnTo>
                  <a:lnTo>
                    <a:pt x="388" y="105"/>
                  </a:lnTo>
                  <a:lnTo>
                    <a:pt x="402" y="69"/>
                  </a:lnTo>
                  <a:lnTo>
                    <a:pt x="358" y="0"/>
                  </a:lnTo>
                  <a:lnTo>
                    <a:pt x="345" y="0"/>
                  </a:lnTo>
                  <a:lnTo>
                    <a:pt x="315" y="17"/>
                  </a:lnTo>
                  <a:lnTo>
                    <a:pt x="301" y="52"/>
                  </a:lnTo>
                  <a:lnTo>
                    <a:pt x="272" y="34"/>
                  </a:lnTo>
                  <a:lnTo>
                    <a:pt x="244" y="17"/>
                  </a:lnTo>
                  <a:lnTo>
                    <a:pt x="216" y="17"/>
                  </a:lnTo>
                  <a:lnTo>
                    <a:pt x="201" y="34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7" name="Freeform 101"/>
            <p:cNvSpPr>
              <a:spLocks/>
            </p:cNvSpPr>
            <p:nvPr/>
          </p:nvSpPr>
          <p:spPr bwMode="auto">
            <a:xfrm>
              <a:off x="4834410" y="4796992"/>
              <a:ext cx="441750" cy="464249"/>
            </a:xfrm>
            <a:custGeom>
              <a:avLst/>
              <a:gdLst>
                <a:gd name="T0" fmla="*/ 100 w 475"/>
                <a:gd name="T1" fmla="*/ 70 h 476"/>
                <a:gd name="T2" fmla="*/ 67 w 475"/>
                <a:gd name="T3" fmla="*/ 153 h 476"/>
                <a:gd name="T4" fmla="*/ 42 w 475"/>
                <a:gd name="T5" fmla="*/ 229 h 476"/>
                <a:gd name="T6" fmla="*/ 42 w 475"/>
                <a:gd name="T7" fmla="*/ 282 h 476"/>
                <a:gd name="T8" fmla="*/ 0 w 475"/>
                <a:gd name="T9" fmla="*/ 370 h 476"/>
                <a:gd name="T10" fmla="*/ 0 w 475"/>
                <a:gd name="T11" fmla="*/ 406 h 476"/>
                <a:gd name="T12" fmla="*/ 28 w 475"/>
                <a:gd name="T13" fmla="*/ 458 h 476"/>
                <a:gd name="T14" fmla="*/ 55 w 475"/>
                <a:gd name="T15" fmla="*/ 476 h 476"/>
                <a:gd name="T16" fmla="*/ 71 w 475"/>
                <a:gd name="T17" fmla="*/ 458 h 476"/>
                <a:gd name="T18" fmla="*/ 99 w 475"/>
                <a:gd name="T19" fmla="*/ 424 h 476"/>
                <a:gd name="T20" fmla="*/ 243 w 475"/>
                <a:gd name="T21" fmla="*/ 424 h 476"/>
                <a:gd name="T22" fmla="*/ 260 w 475"/>
                <a:gd name="T23" fmla="*/ 386 h 476"/>
                <a:gd name="T24" fmla="*/ 300 w 475"/>
                <a:gd name="T25" fmla="*/ 335 h 476"/>
                <a:gd name="T26" fmla="*/ 312 w 475"/>
                <a:gd name="T27" fmla="*/ 298 h 476"/>
                <a:gd name="T28" fmla="*/ 287 w 475"/>
                <a:gd name="T29" fmla="*/ 265 h 476"/>
                <a:gd name="T30" fmla="*/ 287 w 475"/>
                <a:gd name="T31" fmla="*/ 246 h 476"/>
                <a:gd name="T32" fmla="*/ 320 w 475"/>
                <a:gd name="T33" fmla="*/ 213 h 476"/>
                <a:gd name="T34" fmla="*/ 336 w 475"/>
                <a:gd name="T35" fmla="*/ 177 h 476"/>
                <a:gd name="T36" fmla="*/ 341 w 475"/>
                <a:gd name="T37" fmla="*/ 179 h 476"/>
                <a:gd name="T38" fmla="*/ 341 w 475"/>
                <a:gd name="T39" fmla="*/ 196 h 476"/>
                <a:gd name="T40" fmla="*/ 358 w 475"/>
                <a:gd name="T41" fmla="*/ 212 h 476"/>
                <a:gd name="T42" fmla="*/ 358 w 475"/>
                <a:gd name="T43" fmla="*/ 230 h 476"/>
                <a:gd name="T44" fmla="*/ 385 w 475"/>
                <a:gd name="T45" fmla="*/ 247 h 476"/>
                <a:gd name="T46" fmla="*/ 385 w 475"/>
                <a:gd name="T47" fmla="*/ 269 h 476"/>
                <a:gd name="T48" fmla="*/ 392 w 475"/>
                <a:gd name="T49" fmla="*/ 275 h 476"/>
                <a:gd name="T50" fmla="*/ 385 w 475"/>
                <a:gd name="T51" fmla="*/ 281 h 476"/>
                <a:gd name="T52" fmla="*/ 380 w 475"/>
                <a:gd name="T53" fmla="*/ 299 h 476"/>
                <a:gd name="T54" fmla="*/ 402 w 475"/>
                <a:gd name="T55" fmla="*/ 319 h 476"/>
                <a:gd name="T56" fmla="*/ 414 w 475"/>
                <a:gd name="T57" fmla="*/ 335 h 476"/>
                <a:gd name="T58" fmla="*/ 458 w 475"/>
                <a:gd name="T59" fmla="*/ 352 h 476"/>
                <a:gd name="T60" fmla="*/ 459 w 475"/>
                <a:gd name="T61" fmla="*/ 212 h 476"/>
                <a:gd name="T62" fmla="*/ 470 w 475"/>
                <a:gd name="T63" fmla="*/ 183 h 476"/>
                <a:gd name="T64" fmla="*/ 444 w 475"/>
                <a:gd name="T65" fmla="*/ 177 h 476"/>
                <a:gd name="T66" fmla="*/ 445 w 475"/>
                <a:gd name="T67" fmla="*/ 156 h 476"/>
                <a:gd name="T68" fmla="*/ 475 w 475"/>
                <a:gd name="T69" fmla="*/ 141 h 476"/>
                <a:gd name="T70" fmla="*/ 445 w 475"/>
                <a:gd name="T71" fmla="*/ 106 h 476"/>
                <a:gd name="T72" fmla="*/ 385 w 475"/>
                <a:gd name="T73" fmla="*/ 107 h 476"/>
                <a:gd name="T74" fmla="*/ 372 w 475"/>
                <a:gd name="T75" fmla="*/ 70 h 476"/>
                <a:gd name="T76" fmla="*/ 359 w 475"/>
                <a:gd name="T77" fmla="*/ 53 h 476"/>
                <a:gd name="T78" fmla="*/ 343 w 475"/>
                <a:gd name="T79" fmla="*/ 53 h 476"/>
                <a:gd name="T80" fmla="*/ 315 w 475"/>
                <a:gd name="T81" fmla="*/ 70 h 476"/>
                <a:gd name="T82" fmla="*/ 300 w 475"/>
                <a:gd name="T83" fmla="*/ 106 h 476"/>
                <a:gd name="T84" fmla="*/ 272 w 475"/>
                <a:gd name="T85" fmla="*/ 88 h 476"/>
                <a:gd name="T86" fmla="*/ 229 w 475"/>
                <a:gd name="T87" fmla="*/ 18 h 476"/>
                <a:gd name="T88" fmla="*/ 201 w 475"/>
                <a:gd name="T89" fmla="*/ 18 h 476"/>
                <a:gd name="T90" fmla="*/ 171 w 475"/>
                <a:gd name="T91" fmla="*/ 0 h 476"/>
                <a:gd name="T92" fmla="*/ 157 w 475"/>
                <a:gd name="T93" fmla="*/ 0 h 476"/>
                <a:gd name="T94" fmla="*/ 142 w 475"/>
                <a:gd name="T95" fmla="*/ 0 h 476"/>
                <a:gd name="T96" fmla="*/ 114 w 475"/>
                <a:gd name="T97" fmla="*/ 18 h 476"/>
                <a:gd name="T98" fmla="*/ 100 w 475"/>
                <a:gd name="T99" fmla="*/ 7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5" h="476">
                  <a:moveTo>
                    <a:pt x="100" y="70"/>
                  </a:moveTo>
                  <a:lnTo>
                    <a:pt x="67" y="153"/>
                  </a:lnTo>
                  <a:lnTo>
                    <a:pt x="42" y="229"/>
                  </a:lnTo>
                  <a:lnTo>
                    <a:pt x="42" y="282"/>
                  </a:lnTo>
                  <a:lnTo>
                    <a:pt x="0" y="370"/>
                  </a:lnTo>
                  <a:lnTo>
                    <a:pt x="0" y="406"/>
                  </a:lnTo>
                  <a:lnTo>
                    <a:pt x="28" y="458"/>
                  </a:lnTo>
                  <a:lnTo>
                    <a:pt x="55" y="476"/>
                  </a:lnTo>
                  <a:lnTo>
                    <a:pt x="71" y="458"/>
                  </a:lnTo>
                  <a:lnTo>
                    <a:pt x="99" y="424"/>
                  </a:lnTo>
                  <a:lnTo>
                    <a:pt x="243" y="424"/>
                  </a:lnTo>
                  <a:lnTo>
                    <a:pt x="260" y="386"/>
                  </a:lnTo>
                  <a:lnTo>
                    <a:pt x="300" y="335"/>
                  </a:lnTo>
                  <a:lnTo>
                    <a:pt x="312" y="298"/>
                  </a:lnTo>
                  <a:lnTo>
                    <a:pt x="287" y="265"/>
                  </a:lnTo>
                  <a:lnTo>
                    <a:pt x="287" y="246"/>
                  </a:lnTo>
                  <a:lnTo>
                    <a:pt x="320" y="213"/>
                  </a:lnTo>
                  <a:lnTo>
                    <a:pt x="336" y="177"/>
                  </a:lnTo>
                  <a:lnTo>
                    <a:pt x="341" y="179"/>
                  </a:lnTo>
                  <a:lnTo>
                    <a:pt x="341" y="196"/>
                  </a:lnTo>
                  <a:lnTo>
                    <a:pt x="358" y="212"/>
                  </a:lnTo>
                  <a:lnTo>
                    <a:pt x="358" y="230"/>
                  </a:lnTo>
                  <a:lnTo>
                    <a:pt x="385" y="247"/>
                  </a:lnTo>
                  <a:lnTo>
                    <a:pt x="385" y="269"/>
                  </a:lnTo>
                  <a:lnTo>
                    <a:pt x="392" y="275"/>
                  </a:lnTo>
                  <a:lnTo>
                    <a:pt x="385" y="281"/>
                  </a:lnTo>
                  <a:lnTo>
                    <a:pt x="380" y="299"/>
                  </a:lnTo>
                  <a:lnTo>
                    <a:pt x="402" y="319"/>
                  </a:lnTo>
                  <a:lnTo>
                    <a:pt x="414" y="335"/>
                  </a:lnTo>
                  <a:lnTo>
                    <a:pt x="458" y="352"/>
                  </a:lnTo>
                  <a:lnTo>
                    <a:pt x="459" y="212"/>
                  </a:lnTo>
                  <a:lnTo>
                    <a:pt x="470" y="183"/>
                  </a:lnTo>
                  <a:lnTo>
                    <a:pt x="444" y="177"/>
                  </a:lnTo>
                  <a:lnTo>
                    <a:pt x="445" y="156"/>
                  </a:lnTo>
                  <a:lnTo>
                    <a:pt x="475" y="141"/>
                  </a:lnTo>
                  <a:lnTo>
                    <a:pt x="445" y="106"/>
                  </a:lnTo>
                  <a:lnTo>
                    <a:pt x="385" y="107"/>
                  </a:lnTo>
                  <a:lnTo>
                    <a:pt x="372" y="70"/>
                  </a:lnTo>
                  <a:lnTo>
                    <a:pt x="359" y="53"/>
                  </a:lnTo>
                  <a:lnTo>
                    <a:pt x="343" y="53"/>
                  </a:lnTo>
                  <a:lnTo>
                    <a:pt x="315" y="70"/>
                  </a:lnTo>
                  <a:lnTo>
                    <a:pt x="300" y="106"/>
                  </a:lnTo>
                  <a:lnTo>
                    <a:pt x="272" y="88"/>
                  </a:lnTo>
                  <a:lnTo>
                    <a:pt x="229" y="18"/>
                  </a:lnTo>
                  <a:lnTo>
                    <a:pt x="201" y="18"/>
                  </a:lnTo>
                  <a:lnTo>
                    <a:pt x="171" y="0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14" y="18"/>
                  </a:lnTo>
                  <a:lnTo>
                    <a:pt x="100" y="7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8" name="Freeform 102"/>
            <p:cNvSpPr>
              <a:spLocks/>
            </p:cNvSpPr>
            <p:nvPr/>
          </p:nvSpPr>
          <p:spPr bwMode="auto">
            <a:xfrm>
              <a:off x="5103219" y="4968031"/>
              <a:ext cx="101508" cy="118412"/>
            </a:xfrm>
            <a:custGeom>
              <a:avLst/>
              <a:gdLst>
                <a:gd name="T0" fmla="*/ 27 w 107"/>
                <a:gd name="T1" fmla="*/ 121 h 122"/>
                <a:gd name="T2" fmla="*/ 16 w 107"/>
                <a:gd name="T3" fmla="*/ 105 h 122"/>
                <a:gd name="T4" fmla="*/ 2 w 107"/>
                <a:gd name="T5" fmla="*/ 88 h 122"/>
                <a:gd name="T6" fmla="*/ 0 w 107"/>
                <a:gd name="T7" fmla="*/ 61 h 122"/>
                <a:gd name="T8" fmla="*/ 31 w 107"/>
                <a:gd name="T9" fmla="*/ 40 h 122"/>
                <a:gd name="T10" fmla="*/ 45 w 107"/>
                <a:gd name="T11" fmla="*/ 18 h 122"/>
                <a:gd name="T12" fmla="*/ 51 w 107"/>
                <a:gd name="T13" fmla="*/ 0 h 122"/>
                <a:gd name="T14" fmla="*/ 55 w 107"/>
                <a:gd name="T15" fmla="*/ 1 h 122"/>
                <a:gd name="T16" fmla="*/ 56 w 107"/>
                <a:gd name="T17" fmla="*/ 18 h 122"/>
                <a:gd name="T18" fmla="*/ 72 w 107"/>
                <a:gd name="T19" fmla="*/ 34 h 122"/>
                <a:gd name="T20" fmla="*/ 72 w 107"/>
                <a:gd name="T21" fmla="*/ 52 h 122"/>
                <a:gd name="T22" fmla="*/ 101 w 107"/>
                <a:gd name="T23" fmla="*/ 70 h 122"/>
                <a:gd name="T24" fmla="*/ 101 w 107"/>
                <a:gd name="T25" fmla="*/ 91 h 122"/>
                <a:gd name="T26" fmla="*/ 107 w 107"/>
                <a:gd name="T27" fmla="*/ 98 h 122"/>
                <a:gd name="T28" fmla="*/ 101 w 107"/>
                <a:gd name="T29" fmla="*/ 104 h 122"/>
                <a:gd name="T30" fmla="*/ 95 w 107"/>
                <a:gd name="T31" fmla="*/ 122 h 122"/>
                <a:gd name="T32" fmla="*/ 87 w 107"/>
                <a:gd name="T33" fmla="*/ 122 h 122"/>
                <a:gd name="T34" fmla="*/ 80 w 107"/>
                <a:gd name="T35" fmla="*/ 117 h 122"/>
                <a:gd name="T36" fmla="*/ 66 w 107"/>
                <a:gd name="T37" fmla="*/ 122 h 122"/>
                <a:gd name="T38" fmla="*/ 27 w 107"/>
                <a:gd name="T39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2">
                  <a:moveTo>
                    <a:pt x="27" y="121"/>
                  </a:moveTo>
                  <a:lnTo>
                    <a:pt x="16" y="105"/>
                  </a:lnTo>
                  <a:lnTo>
                    <a:pt x="2" y="88"/>
                  </a:lnTo>
                  <a:lnTo>
                    <a:pt x="0" y="61"/>
                  </a:lnTo>
                  <a:lnTo>
                    <a:pt x="31" y="40"/>
                  </a:lnTo>
                  <a:lnTo>
                    <a:pt x="45" y="18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6" y="18"/>
                  </a:lnTo>
                  <a:lnTo>
                    <a:pt x="72" y="34"/>
                  </a:lnTo>
                  <a:lnTo>
                    <a:pt x="72" y="52"/>
                  </a:lnTo>
                  <a:lnTo>
                    <a:pt x="101" y="70"/>
                  </a:lnTo>
                  <a:lnTo>
                    <a:pt x="101" y="91"/>
                  </a:lnTo>
                  <a:lnTo>
                    <a:pt x="107" y="98"/>
                  </a:lnTo>
                  <a:lnTo>
                    <a:pt x="101" y="104"/>
                  </a:lnTo>
                  <a:lnTo>
                    <a:pt x="95" y="122"/>
                  </a:lnTo>
                  <a:lnTo>
                    <a:pt x="87" y="122"/>
                  </a:lnTo>
                  <a:lnTo>
                    <a:pt x="80" y="117"/>
                  </a:lnTo>
                  <a:lnTo>
                    <a:pt x="66" y="122"/>
                  </a:lnTo>
                  <a:lnTo>
                    <a:pt x="27" y="121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799" name="Freeform 103"/>
            <p:cNvSpPr>
              <a:spLocks/>
            </p:cNvSpPr>
            <p:nvPr/>
          </p:nvSpPr>
          <p:spPr bwMode="auto">
            <a:xfrm>
              <a:off x="4971634" y="4484987"/>
              <a:ext cx="462427" cy="468008"/>
            </a:xfrm>
            <a:custGeom>
              <a:avLst/>
              <a:gdLst>
                <a:gd name="T0" fmla="*/ 1 w 503"/>
                <a:gd name="T1" fmla="*/ 300 h 477"/>
                <a:gd name="T2" fmla="*/ 0 w 503"/>
                <a:gd name="T3" fmla="*/ 228 h 477"/>
                <a:gd name="T4" fmla="*/ 90 w 503"/>
                <a:gd name="T5" fmla="*/ 192 h 477"/>
                <a:gd name="T6" fmla="*/ 115 w 503"/>
                <a:gd name="T7" fmla="*/ 104 h 477"/>
                <a:gd name="T8" fmla="*/ 131 w 503"/>
                <a:gd name="T9" fmla="*/ 90 h 477"/>
                <a:gd name="T10" fmla="*/ 163 w 503"/>
                <a:gd name="T11" fmla="*/ 90 h 477"/>
                <a:gd name="T12" fmla="*/ 187 w 503"/>
                <a:gd name="T13" fmla="*/ 68 h 477"/>
                <a:gd name="T14" fmla="*/ 202 w 503"/>
                <a:gd name="T15" fmla="*/ 35 h 477"/>
                <a:gd name="T16" fmla="*/ 245 w 503"/>
                <a:gd name="T17" fmla="*/ 53 h 477"/>
                <a:gd name="T18" fmla="*/ 317 w 503"/>
                <a:gd name="T19" fmla="*/ 53 h 477"/>
                <a:gd name="T20" fmla="*/ 332 w 503"/>
                <a:gd name="T21" fmla="*/ 3 h 477"/>
                <a:gd name="T22" fmla="*/ 341 w 503"/>
                <a:gd name="T23" fmla="*/ 0 h 477"/>
                <a:gd name="T24" fmla="*/ 354 w 503"/>
                <a:gd name="T25" fmla="*/ 24 h 477"/>
                <a:gd name="T26" fmla="*/ 374 w 503"/>
                <a:gd name="T27" fmla="*/ 35 h 477"/>
                <a:gd name="T28" fmla="*/ 374 w 503"/>
                <a:gd name="T29" fmla="*/ 53 h 477"/>
                <a:gd name="T30" fmla="*/ 389 w 503"/>
                <a:gd name="T31" fmla="*/ 71 h 477"/>
                <a:gd name="T32" fmla="*/ 417 w 503"/>
                <a:gd name="T33" fmla="*/ 71 h 477"/>
                <a:gd name="T34" fmla="*/ 447 w 503"/>
                <a:gd name="T35" fmla="*/ 107 h 477"/>
                <a:gd name="T36" fmla="*/ 447 w 503"/>
                <a:gd name="T37" fmla="*/ 124 h 477"/>
                <a:gd name="T38" fmla="*/ 432 w 503"/>
                <a:gd name="T39" fmla="*/ 142 h 477"/>
                <a:gd name="T40" fmla="*/ 432 w 503"/>
                <a:gd name="T41" fmla="*/ 160 h 477"/>
                <a:gd name="T42" fmla="*/ 389 w 503"/>
                <a:gd name="T43" fmla="*/ 160 h 477"/>
                <a:gd name="T44" fmla="*/ 360 w 503"/>
                <a:gd name="T45" fmla="*/ 195 h 477"/>
                <a:gd name="T46" fmla="*/ 374 w 503"/>
                <a:gd name="T47" fmla="*/ 195 h 477"/>
                <a:gd name="T48" fmla="*/ 346 w 503"/>
                <a:gd name="T49" fmla="*/ 265 h 477"/>
                <a:gd name="T50" fmla="*/ 360 w 503"/>
                <a:gd name="T51" fmla="*/ 282 h 477"/>
                <a:gd name="T52" fmla="*/ 389 w 503"/>
                <a:gd name="T53" fmla="*/ 282 h 477"/>
                <a:gd name="T54" fmla="*/ 475 w 503"/>
                <a:gd name="T55" fmla="*/ 212 h 477"/>
                <a:gd name="T56" fmla="*/ 503 w 503"/>
                <a:gd name="T57" fmla="*/ 229 h 477"/>
                <a:gd name="T58" fmla="*/ 503 w 503"/>
                <a:gd name="T59" fmla="*/ 248 h 477"/>
                <a:gd name="T60" fmla="*/ 460 w 503"/>
                <a:gd name="T61" fmla="*/ 282 h 477"/>
                <a:gd name="T62" fmla="*/ 432 w 503"/>
                <a:gd name="T63" fmla="*/ 300 h 477"/>
                <a:gd name="T64" fmla="*/ 460 w 503"/>
                <a:gd name="T65" fmla="*/ 336 h 477"/>
                <a:gd name="T66" fmla="*/ 460 w 503"/>
                <a:gd name="T67" fmla="*/ 372 h 477"/>
                <a:gd name="T68" fmla="*/ 432 w 503"/>
                <a:gd name="T69" fmla="*/ 425 h 477"/>
                <a:gd name="T70" fmla="*/ 432 w 503"/>
                <a:gd name="T71" fmla="*/ 441 h 477"/>
                <a:gd name="T72" fmla="*/ 417 w 503"/>
                <a:gd name="T73" fmla="*/ 459 h 477"/>
                <a:gd name="T74" fmla="*/ 360 w 503"/>
                <a:gd name="T75" fmla="*/ 477 h 477"/>
                <a:gd name="T76" fmla="*/ 332 w 503"/>
                <a:gd name="T77" fmla="*/ 459 h 477"/>
                <a:gd name="T78" fmla="*/ 302 w 503"/>
                <a:gd name="T79" fmla="*/ 425 h 477"/>
                <a:gd name="T80" fmla="*/ 245 w 503"/>
                <a:gd name="T81" fmla="*/ 425 h 477"/>
                <a:gd name="T82" fmla="*/ 231 w 503"/>
                <a:gd name="T83" fmla="*/ 389 h 477"/>
                <a:gd name="T84" fmla="*/ 216 w 503"/>
                <a:gd name="T85" fmla="*/ 372 h 477"/>
                <a:gd name="T86" fmla="*/ 202 w 503"/>
                <a:gd name="T87" fmla="*/ 372 h 477"/>
                <a:gd name="T88" fmla="*/ 173 w 503"/>
                <a:gd name="T89" fmla="*/ 389 h 477"/>
                <a:gd name="T90" fmla="*/ 158 w 503"/>
                <a:gd name="T91" fmla="*/ 425 h 477"/>
                <a:gd name="T92" fmla="*/ 117 w 503"/>
                <a:gd name="T93" fmla="*/ 389 h 477"/>
                <a:gd name="T94" fmla="*/ 87 w 503"/>
                <a:gd name="T95" fmla="*/ 336 h 477"/>
                <a:gd name="T96" fmla="*/ 59 w 503"/>
                <a:gd name="T97" fmla="*/ 336 h 477"/>
                <a:gd name="T98" fmla="*/ 16 w 503"/>
                <a:gd name="T99" fmla="*/ 319 h 477"/>
                <a:gd name="T100" fmla="*/ 1 w 503"/>
                <a:gd name="T101" fmla="*/ 319 h 477"/>
                <a:gd name="T102" fmla="*/ 1 w 503"/>
                <a:gd name="T103" fmla="*/ 30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477">
                  <a:moveTo>
                    <a:pt x="1" y="300"/>
                  </a:moveTo>
                  <a:lnTo>
                    <a:pt x="0" y="228"/>
                  </a:lnTo>
                  <a:lnTo>
                    <a:pt x="90" y="192"/>
                  </a:lnTo>
                  <a:lnTo>
                    <a:pt x="115" y="104"/>
                  </a:lnTo>
                  <a:lnTo>
                    <a:pt x="131" y="90"/>
                  </a:lnTo>
                  <a:lnTo>
                    <a:pt x="163" y="90"/>
                  </a:lnTo>
                  <a:lnTo>
                    <a:pt x="187" y="68"/>
                  </a:lnTo>
                  <a:lnTo>
                    <a:pt x="202" y="35"/>
                  </a:lnTo>
                  <a:lnTo>
                    <a:pt x="245" y="53"/>
                  </a:lnTo>
                  <a:lnTo>
                    <a:pt x="317" y="53"/>
                  </a:lnTo>
                  <a:lnTo>
                    <a:pt x="332" y="3"/>
                  </a:lnTo>
                  <a:lnTo>
                    <a:pt x="341" y="0"/>
                  </a:lnTo>
                  <a:lnTo>
                    <a:pt x="354" y="24"/>
                  </a:lnTo>
                  <a:lnTo>
                    <a:pt x="374" y="35"/>
                  </a:lnTo>
                  <a:lnTo>
                    <a:pt x="374" y="53"/>
                  </a:lnTo>
                  <a:lnTo>
                    <a:pt x="389" y="71"/>
                  </a:lnTo>
                  <a:lnTo>
                    <a:pt x="417" y="71"/>
                  </a:lnTo>
                  <a:lnTo>
                    <a:pt x="447" y="107"/>
                  </a:lnTo>
                  <a:lnTo>
                    <a:pt x="447" y="124"/>
                  </a:lnTo>
                  <a:lnTo>
                    <a:pt x="432" y="142"/>
                  </a:lnTo>
                  <a:lnTo>
                    <a:pt x="432" y="160"/>
                  </a:lnTo>
                  <a:lnTo>
                    <a:pt x="389" y="160"/>
                  </a:lnTo>
                  <a:lnTo>
                    <a:pt x="360" y="195"/>
                  </a:lnTo>
                  <a:lnTo>
                    <a:pt x="374" y="195"/>
                  </a:lnTo>
                  <a:lnTo>
                    <a:pt x="346" y="265"/>
                  </a:lnTo>
                  <a:lnTo>
                    <a:pt x="360" y="282"/>
                  </a:lnTo>
                  <a:lnTo>
                    <a:pt x="389" y="282"/>
                  </a:lnTo>
                  <a:lnTo>
                    <a:pt x="475" y="212"/>
                  </a:lnTo>
                  <a:lnTo>
                    <a:pt x="503" y="229"/>
                  </a:lnTo>
                  <a:lnTo>
                    <a:pt x="503" y="248"/>
                  </a:lnTo>
                  <a:lnTo>
                    <a:pt x="460" y="282"/>
                  </a:lnTo>
                  <a:lnTo>
                    <a:pt x="432" y="300"/>
                  </a:lnTo>
                  <a:lnTo>
                    <a:pt x="460" y="336"/>
                  </a:lnTo>
                  <a:lnTo>
                    <a:pt x="460" y="372"/>
                  </a:lnTo>
                  <a:lnTo>
                    <a:pt x="432" y="425"/>
                  </a:lnTo>
                  <a:lnTo>
                    <a:pt x="432" y="441"/>
                  </a:lnTo>
                  <a:lnTo>
                    <a:pt x="417" y="459"/>
                  </a:lnTo>
                  <a:lnTo>
                    <a:pt x="360" y="477"/>
                  </a:lnTo>
                  <a:lnTo>
                    <a:pt x="332" y="459"/>
                  </a:lnTo>
                  <a:lnTo>
                    <a:pt x="302" y="425"/>
                  </a:lnTo>
                  <a:lnTo>
                    <a:pt x="245" y="425"/>
                  </a:lnTo>
                  <a:lnTo>
                    <a:pt x="231" y="389"/>
                  </a:lnTo>
                  <a:lnTo>
                    <a:pt x="216" y="372"/>
                  </a:lnTo>
                  <a:lnTo>
                    <a:pt x="202" y="372"/>
                  </a:lnTo>
                  <a:lnTo>
                    <a:pt x="173" y="389"/>
                  </a:lnTo>
                  <a:lnTo>
                    <a:pt x="158" y="425"/>
                  </a:lnTo>
                  <a:lnTo>
                    <a:pt x="117" y="389"/>
                  </a:lnTo>
                  <a:lnTo>
                    <a:pt x="87" y="336"/>
                  </a:lnTo>
                  <a:lnTo>
                    <a:pt x="59" y="336"/>
                  </a:lnTo>
                  <a:lnTo>
                    <a:pt x="16" y="319"/>
                  </a:lnTo>
                  <a:lnTo>
                    <a:pt x="1" y="319"/>
                  </a:lnTo>
                  <a:lnTo>
                    <a:pt x="1" y="30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0" name="Freeform 104"/>
            <p:cNvSpPr>
              <a:spLocks/>
            </p:cNvSpPr>
            <p:nvPr/>
          </p:nvSpPr>
          <p:spPr bwMode="auto">
            <a:xfrm>
              <a:off x="5255482" y="4917283"/>
              <a:ext cx="251891" cy="150364"/>
            </a:xfrm>
            <a:custGeom>
              <a:avLst/>
              <a:gdLst>
                <a:gd name="T0" fmla="*/ 0 w 272"/>
                <a:gd name="T1" fmla="*/ 53 h 159"/>
                <a:gd name="T2" fmla="*/ 1 w 272"/>
                <a:gd name="T3" fmla="*/ 34 h 159"/>
                <a:gd name="T4" fmla="*/ 28 w 272"/>
                <a:gd name="T5" fmla="*/ 18 h 159"/>
                <a:gd name="T6" fmla="*/ 57 w 272"/>
                <a:gd name="T7" fmla="*/ 36 h 159"/>
                <a:gd name="T8" fmla="*/ 116 w 272"/>
                <a:gd name="T9" fmla="*/ 17 h 159"/>
                <a:gd name="T10" fmla="*/ 129 w 272"/>
                <a:gd name="T11" fmla="*/ 0 h 159"/>
                <a:gd name="T12" fmla="*/ 215 w 272"/>
                <a:gd name="T13" fmla="*/ 53 h 159"/>
                <a:gd name="T14" fmla="*/ 215 w 272"/>
                <a:gd name="T15" fmla="*/ 71 h 159"/>
                <a:gd name="T16" fmla="*/ 258 w 272"/>
                <a:gd name="T17" fmla="*/ 107 h 159"/>
                <a:gd name="T18" fmla="*/ 272 w 272"/>
                <a:gd name="T19" fmla="*/ 122 h 159"/>
                <a:gd name="T20" fmla="*/ 215 w 272"/>
                <a:gd name="T21" fmla="*/ 159 h 159"/>
                <a:gd name="T22" fmla="*/ 201 w 272"/>
                <a:gd name="T23" fmla="*/ 142 h 159"/>
                <a:gd name="T24" fmla="*/ 172 w 272"/>
                <a:gd name="T25" fmla="*/ 142 h 159"/>
                <a:gd name="T26" fmla="*/ 144 w 272"/>
                <a:gd name="T27" fmla="*/ 159 h 159"/>
                <a:gd name="T28" fmla="*/ 86 w 272"/>
                <a:gd name="T29" fmla="*/ 122 h 159"/>
                <a:gd name="T30" fmla="*/ 71 w 272"/>
                <a:gd name="T31" fmla="*/ 88 h 159"/>
                <a:gd name="T32" fmla="*/ 57 w 272"/>
                <a:gd name="T33" fmla="*/ 71 h 159"/>
                <a:gd name="T34" fmla="*/ 0 w 272"/>
                <a:gd name="T35" fmla="*/ 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2" h="159">
                  <a:moveTo>
                    <a:pt x="0" y="53"/>
                  </a:moveTo>
                  <a:lnTo>
                    <a:pt x="1" y="34"/>
                  </a:lnTo>
                  <a:lnTo>
                    <a:pt x="28" y="18"/>
                  </a:lnTo>
                  <a:lnTo>
                    <a:pt x="57" y="36"/>
                  </a:lnTo>
                  <a:lnTo>
                    <a:pt x="116" y="17"/>
                  </a:lnTo>
                  <a:lnTo>
                    <a:pt x="129" y="0"/>
                  </a:lnTo>
                  <a:lnTo>
                    <a:pt x="215" y="53"/>
                  </a:lnTo>
                  <a:lnTo>
                    <a:pt x="215" y="71"/>
                  </a:lnTo>
                  <a:lnTo>
                    <a:pt x="258" y="107"/>
                  </a:lnTo>
                  <a:lnTo>
                    <a:pt x="272" y="122"/>
                  </a:lnTo>
                  <a:lnTo>
                    <a:pt x="215" y="159"/>
                  </a:lnTo>
                  <a:lnTo>
                    <a:pt x="201" y="142"/>
                  </a:lnTo>
                  <a:lnTo>
                    <a:pt x="172" y="142"/>
                  </a:lnTo>
                  <a:lnTo>
                    <a:pt x="144" y="159"/>
                  </a:lnTo>
                  <a:lnTo>
                    <a:pt x="86" y="122"/>
                  </a:lnTo>
                  <a:lnTo>
                    <a:pt x="71" y="88"/>
                  </a:lnTo>
                  <a:lnTo>
                    <a:pt x="57" y="71"/>
                  </a:lnTo>
                  <a:lnTo>
                    <a:pt x="0" y="5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1" name="Freeform 105"/>
            <p:cNvSpPr>
              <a:spLocks/>
            </p:cNvSpPr>
            <p:nvPr/>
          </p:nvSpPr>
          <p:spPr bwMode="auto">
            <a:xfrm>
              <a:off x="5165252" y="4657906"/>
              <a:ext cx="552657" cy="699192"/>
            </a:xfrm>
            <a:custGeom>
              <a:avLst/>
              <a:gdLst>
                <a:gd name="T0" fmla="*/ 101 w 590"/>
                <a:gd name="T1" fmla="*/ 389 h 726"/>
                <a:gd name="T2" fmla="*/ 101 w 590"/>
                <a:gd name="T3" fmla="*/ 443 h 726"/>
                <a:gd name="T4" fmla="*/ 101 w 590"/>
                <a:gd name="T5" fmla="*/ 496 h 726"/>
                <a:gd name="T6" fmla="*/ 87 w 590"/>
                <a:gd name="T7" fmla="*/ 532 h 726"/>
                <a:gd name="T8" fmla="*/ 88 w 590"/>
                <a:gd name="T9" fmla="*/ 600 h 726"/>
                <a:gd name="T10" fmla="*/ 20 w 590"/>
                <a:gd name="T11" fmla="*/ 607 h 726"/>
                <a:gd name="T12" fmla="*/ 16 w 590"/>
                <a:gd name="T13" fmla="*/ 655 h 726"/>
                <a:gd name="T14" fmla="*/ 58 w 590"/>
                <a:gd name="T15" fmla="*/ 673 h 726"/>
                <a:gd name="T16" fmla="*/ 101 w 590"/>
                <a:gd name="T17" fmla="*/ 708 h 726"/>
                <a:gd name="T18" fmla="*/ 159 w 590"/>
                <a:gd name="T19" fmla="*/ 726 h 726"/>
                <a:gd name="T20" fmla="*/ 201 w 590"/>
                <a:gd name="T21" fmla="*/ 726 h 726"/>
                <a:gd name="T22" fmla="*/ 230 w 590"/>
                <a:gd name="T23" fmla="*/ 708 h 726"/>
                <a:gd name="T24" fmla="*/ 273 w 590"/>
                <a:gd name="T25" fmla="*/ 708 h 726"/>
                <a:gd name="T26" fmla="*/ 315 w 590"/>
                <a:gd name="T27" fmla="*/ 726 h 726"/>
                <a:gd name="T28" fmla="*/ 315 w 590"/>
                <a:gd name="T29" fmla="*/ 638 h 726"/>
                <a:gd name="T30" fmla="*/ 374 w 590"/>
                <a:gd name="T31" fmla="*/ 673 h 726"/>
                <a:gd name="T32" fmla="*/ 417 w 590"/>
                <a:gd name="T33" fmla="*/ 708 h 726"/>
                <a:gd name="T34" fmla="*/ 459 w 590"/>
                <a:gd name="T35" fmla="*/ 673 h 726"/>
                <a:gd name="T36" fmla="*/ 502 w 590"/>
                <a:gd name="T37" fmla="*/ 673 h 726"/>
                <a:gd name="T38" fmla="*/ 546 w 590"/>
                <a:gd name="T39" fmla="*/ 673 h 726"/>
                <a:gd name="T40" fmla="*/ 575 w 590"/>
                <a:gd name="T41" fmla="*/ 619 h 726"/>
                <a:gd name="T42" fmla="*/ 575 w 590"/>
                <a:gd name="T43" fmla="*/ 584 h 726"/>
                <a:gd name="T44" fmla="*/ 532 w 590"/>
                <a:gd name="T45" fmla="*/ 584 h 726"/>
                <a:gd name="T46" fmla="*/ 489 w 590"/>
                <a:gd name="T47" fmla="*/ 566 h 726"/>
                <a:gd name="T48" fmla="*/ 446 w 590"/>
                <a:gd name="T49" fmla="*/ 549 h 726"/>
                <a:gd name="T50" fmla="*/ 431 w 590"/>
                <a:gd name="T51" fmla="*/ 513 h 726"/>
                <a:gd name="T52" fmla="*/ 459 w 590"/>
                <a:gd name="T53" fmla="*/ 461 h 726"/>
                <a:gd name="T54" fmla="*/ 474 w 590"/>
                <a:gd name="T55" fmla="*/ 426 h 726"/>
                <a:gd name="T56" fmla="*/ 534 w 590"/>
                <a:gd name="T57" fmla="*/ 407 h 726"/>
                <a:gd name="T58" fmla="*/ 502 w 590"/>
                <a:gd name="T59" fmla="*/ 389 h 726"/>
                <a:gd name="T60" fmla="*/ 459 w 590"/>
                <a:gd name="T61" fmla="*/ 372 h 726"/>
                <a:gd name="T62" fmla="*/ 442 w 590"/>
                <a:gd name="T63" fmla="*/ 351 h 726"/>
                <a:gd name="T64" fmla="*/ 446 w 590"/>
                <a:gd name="T65" fmla="*/ 302 h 726"/>
                <a:gd name="T66" fmla="*/ 459 w 590"/>
                <a:gd name="T67" fmla="*/ 250 h 726"/>
                <a:gd name="T68" fmla="*/ 489 w 590"/>
                <a:gd name="T69" fmla="*/ 197 h 726"/>
                <a:gd name="T70" fmla="*/ 474 w 590"/>
                <a:gd name="T71" fmla="*/ 160 h 726"/>
                <a:gd name="T72" fmla="*/ 431 w 590"/>
                <a:gd name="T73" fmla="*/ 143 h 726"/>
                <a:gd name="T74" fmla="*/ 388 w 590"/>
                <a:gd name="T75" fmla="*/ 178 h 726"/>
                <a:gd name="T76" fmla="*/ 359 w 590"/>
                <a:gd name="T77" fmla="*/ 143 h 726"/>
                <a:gd name="T78" fmla="*/ 363 w 590"/>
                <a:gd name="T79" fmla="*/ 74 h 726"/>
                <a:gd name="T80" fmla="*/ 374 w 590"/>
                <a:gd name="T81" fmla="*/ 37 h 726"/>
                <a:gd name="T82" fmla="*/ 345 w 590"/>
                <a:gd name="T83" fmla="*/ 1 h 726"/>
                <a:gd name="T84" fmla="*/ 263 w 590"/>
                <a:gd name="T85" fmla="*/ 38 h 726"/>
                <a:gd name="T86" fmla="*/ 275 w 590"/>
                <a:gd name="T87" fmla="*/ 83 h 726"/>
                <a:gd name="T88" fmla="*/ 245 w 590"/>
                <a:gd name="T89" fmla="*/ 160 h 726"/>
                <a:gd name="T90" fmla="*/ 230 w 590"/>
                <a:gd name="T91" fmla="*/ 214 h 726"/>
                <a:gd name="T92" fmla="*/ 215 w 590"/>
                <a:gd name="T93" fmla="*/ 267 h 726"/>
                <a:gd name="T94" fmla="*/ 273 w 590"/>
                <a:gd name="T95" fmla="*/ 302 h 726"/>
                <a:gd name="T96" fmla="*/ 321 w 590"/>
                <a:gd name="T97" fmla="*/ 353 h 726"/>
                <a:gd name="T98" fmla="*/ 345 w 590"/>
                <a:gd name="T99" fmla="*/ 389 h 726"/>
                <a:gd name="T100" fmla="*/ 303 w 590"/>
                <a:gd name="T101" fmla="*/ 389 h 726"/>
                <a:gd name="T102" fmla="*/ 260 w 590"/>
                <a:gd name="T103" fmla="*/ 407 h 726"/>
                <a:gd name="T104" fmla="*/ 172 w 590"/>
                <a:gd name="T105" fmla="*/ 389 h 726"/>
                <a:gd name="T106" fmla="*/ 131 w 590"/>
                <a:gd name="T107" fmla="*/ 33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726">
                  <a:moveTo>
                    <a:pt x="101" y="354"/>
                  </a:moveTo>
                  <a:lnTo>
                    <a:pt x="101" y="372"/>
                  </a:lnTo>
                  <a:lnTo>
                    <a:pt x="101" y="389"/>
                  </a:lnTo>
                  <a:lnTo>
                    <a:pt x="101" y="407"/>
                  </a:lnTo>
                  <a:lnTo>
                    <a:pt x="101" y="426"/>
                  </a:lnTo>
                  <a:lnTo>
                    <a:pt x="101" y="443"/>
                  </a:lnTo>
                  <a:lnTo>
                    <a:pt x="101" y="461"/>
                  </a:lnTo>
                  <a:lnTo>
                    <a:pt x="101" y="479"/>
                  </a:lnTo>
                  <a:lnTo>
                    <a:pt x="101" y="496"/>
                  </a:lnTo>
                  <a:lnTo>
                    <a:pt x="101" y="513"/>
                  </a:lnTo>
                  <a:lnTo>
                    <a:pt x="101" y="532"/>
                  </a:lnTo>
                  <a:lnTo>
                    <a:pt x="87" y="532"/>
                  </a:lnTo>
                  <a:lnTo>
                    <a:pt x="101" y="549"/>
                  </a:lnTo>
                  <a:lnTo>
                    <a:pt x="101" y="566"/>
                  </a:lnTo>
                  <a:lnTo>
                    <a:pt x="88" y="600"/>
                  </a:lnTo>
                  <a:lnTo>
                    <a:pt x="59" y="587"/>
                  </a:lnTo>
                  <a:lnTo>
                    <a:pt x="38" y="596"/>
                  </a:lnTo>
                  <a:lnTo>
                    <a:pt x="20" y="607"/>
                  </a:lnTo>
                  <a:lnTo>
                    <a:pt x="0" y="619"/>
                  </a:lnTo>
                  <a:lnTo>
                    <a:pt x="0" y="638"/>
                  </a:lnTo>
                  <a:lnTo>
                    <a:pt x="16" y="655"/>
                  </a:lnTo>
                  <a:lnTo>
                    <a:pt x="29" y="655"/>
                  </a:lnTo>
                  <a:lnTo>
                    <a:pt x="43" y="673"/>
                  </a:lnTo>
                  <a:lnTo>
                    <a:pt x="58" y="673"/>
                  </a:lnTo>
                  <a:lnTo>
                    <a:pt x="72" y="690"/>
                  </a:lnTo>
                  <a:lnTo>
                    <a:pt x="87" y="690"/>
                  </a:lnTo>
                  <a:lnTo>
                    <a:pt x="101" y="708"/>
                  </a:lnTo>
                  <a:lnTo>
                    <a:pt x="116" y="708"/>
                  </a:lnTo>
                  <a:lnTo>
                    <a:pt x="129" y="708"/>
                  </a:lnTo>
                  <a:lnTo>
                    <a:pt x="159" y="726"/>
                  </a:lnTo>
                  <a:lnTo>
                    <a:pt x="172" y="726"/>
                  </a:lnTo>
                  <a:lnTo>
                    <a:pt x="187" y="726"/>
                  </a:lnTo>
                  <a:lnTo>
                    <a:pt x="201" y="726"/>
                  </a:lnTo>
                  <a:lnTo>
                    <a:pt x="201" y="708"/>
                  </a:lnTo>
                  <a:lnTo>
                    <a:pt x="215" y="708"/>
                  </a:lnTo>
                  <a:lnTo>
                    <a:pt x="230" y="708"/>
                  </a:lnTo>
                  <a:lnTo>
                    <a:pt x="245" y="708"/>
                  </a:lnTo>
                  <a:lnTo>
                    <a:pt x="260" y="708"/>
                  </a:lnTo>
                  <a:lnTo>
                    <a:pt x="273" y="708"/>
                  </a:lnTo>
                  <a:lnTo>
                    <a:pt x="288" y="726"/>
                  </a:lnTo>
                  <a:lnTo>
                    <a:pt x="303" y="726"/>
                  </a:lnTo>
                  <a:lnTo>
                    <a:pt x="315" y="726"/>
                  </a:lnTo>
                  <a:lnTo>
                    <a:pt x="315" y="687"/>
                  </a:lnTo>
                  <a:lnTo>
                    <a:pt x="303" y="655"/>
                  </a:lnTo>
                  <a:lnTo>
                    <a:pt x="315" y="638"/>
                  </a:lnTo>
                  <a:lnTo>
                    <a:pt x="359" y="638"/>
                  </a:lnTo>
                  <a:lnTo>
                    <a:pt x="359" y="655"/>
                  </a:lnTo>
                  <a:lnTo>
                    <a:pt x="374" y="673"/>
                  </a:lnTo>
                  <a:lnTo>
                    <a:pt x="388" y="690"/>
                  </a:lnTo>
                  <a:lnTo>
                    <a:pt x="402" y="708"/>
                  </a:lnTo>
                  <a:lnTo>
                    <a:pt x="417" y="708"/>
                  </a:lnTo>
                  <a:lnTo>
                    <a:pt x="431" y="708"/>
                  </a:lnTo>
                  <a:lnTo>
                    <a:pt x="446" y="690"/>
                  </a:lnTo>
                  <a:lnTo>
                    <a:pt x="459" y="673"/>
                  </a:lnTo>
                  <a:lnTo>
                    <a:pt x="474" y="673"/>
                  </a:lnTo>
                  <a:lnTo>
                    <a:pt x="489" y="673"/>
                  </a:lnTo>
                  <a:lnTo>
                    <a:pt x="502" y="673"/>
                  </a:lnTo>
                  <a:lnTo>
                    <a:pt x="518" y="673"/>
                  </a:lnTo>
                  <a:lnTo>
                    <a:pt x="532" y="673"/>
                  </a:lnTo>
                  <a:lnTo>
                    <a:pt x="546" y="673"/>
                  </a:lnTo>
                  <a:lnTo>
                    <a:pt x="557" y="660"/>
                  </a:lnTo>
                  <a:lnTo>
                    <a:pt x="566" y="638"/>
                  </a:lnTo>
                  <a:lnTo>
                    <a:pt x="575" y="619"/>
                  </a:lnTo>
                  <a:lnTo>
                    <a:pt x="590" y="619"/>
                  </a:lnTo>
                  <a:lnTo>
                    <a:pt x="575" y="601"/>
                  </a:lnTo>
                  <a:lnTo>
                    <a:pt x="575" y="584"/>
                  </a:lnTo>
                  <a:lnTo>
                    <a:pt x="560" y="584"/>
                  </a:lnTo>
                  <a:lnTo>
                    <a:pt x="546" y="584"/>
                  </a:lnTo>
                  <a:lnTo>
                    <a:pt x="532" y="584"/>
                  </a:lnTo>
                  <a:lnTo>
                    <a:pt x="518" y="584"/>
                  </a:lnTo>
                  <a:lnTo>
                    <a:pt x="502" y="584"/>
                  </a:lnTo>
                  <a:lnTo>
                    <a:pt x="489" y="566"/>
                  </a:lnTo>
                  <a:lnTo>
                    <a:pt x="474" y="549"/>
                  </a:lnTo>
                  <a:lnTo>
                    <a:pt x="459" y="549"/>
                  </a:lnTo>
                  <a:lnTo>
                    <a:pt x="446" y="549"/>
                  </a:lnTo>
                  <a:lnTo>
                    <a:pt x="446" y="532"/>
                  </a:lnTo>
                  <a:lnTo>
                    <a:pt x="431" y="532"/>
                  </a:lnTo>
                  <a:lnTo>
                    <a:pt x="431" y="513"/>
                  </a:lnTo>
                  <a:lnTo>
                    <a:pt x="446" y="496"/>
                  </a:lnTo>
                  <a:lnTo>
                    <a:pt x="459" y="496"/>
                  </a:lnTo>
                  <a:lnTo>
                    <a:pt x="459" y="461"/>
                  </a:lnTo>
                  <a:lnTo>
                    <a:pt x="459" y="443"/>
                  </a:lnTo>
                  <a:lnTo>
                    <a:pt x="474" y="445"/>
                  </a:lnTo>
                  <a:lnTo>
                    <a:pt x="474" y="426"/>
                  </a:lnTo>
                  <a:lnTo>
                    <a:pt x="489" y="426"/>
                  </a:lnTo>
                  <a:lnTo>
                    <a:pt x="519" y="424"/>
                  </a:lnTo>
                  <a:lnTo>
                    <a:pt x="534" y="407"/>
                  </a:lnTo>
                  <a:lnTo>
                    <a:pt x="532" y="389"/>
                  </a:lnTo>
                  <a:lnTo>
                    <a:pt x="518" y="389"/>
                  </a:lnTo>
                  <a:lnTo>
                    <a:pt x="502" y="389"/>
                  </a:lnTo>
                  <a:lnTo>
                    <a:pt x="489" y="389"/>
                  </a:lnTo>
                  <a:lnTo>
                    <a:pt x="474" y="389"/>
                  </a:lnTo>
                  <a:lnTo>
                    <a:pt x="459" y="372"/>
                  </a:lnTo>
                  <a:lnTo>
                    <a:pt x="446" y="372"/>
                  </a:lnTo>
                  <a:lnTo>
                    <a:pt x="447" y="373"/>
                  </a:lnTo>
                  <a:lnTo>
                    <a:pt x="442" y="351"/>
                  </a:lnTo>
                  <a:lnTo>
                    <a:pt x="431" y="337"/>
                  </a:lnTo>
                  <a:lnTo>
                    <a:pt x="431" y="320"/>
                  </a:lnTo>
                  <a:lnTo>
                    <a:pt x="446" y="302"/>
                  </a:lnTo>
                  <a:lnTo>
                    <a:pt x="446" y="284"/>
                  </a:lnTo>
                  <a:lnTo>
                    <a:pt x="459" y="284"/>
                  </a:lnTo>
                  <a:lnTo>
                    <a:pt x="459" y="250"/>
                  </a:lnTo>
                  <a:lnTo>
                    <a:pt x="459" y="232"/>
                  </a:lnTo>
                  <a:lnTo>
                    <a:pt x="474" y="214"/>
                  </a:lnTo>
                  <a:lnTo>
                    <a:pt x="489" y="197"/>
                  </a:lnTo>
                  <a:lnTo>
                    <a:pt x="489" y="178"/>
                  </a:lnTo>
                  <a:lnTo>
                    <a:pt x="489" y="160"/>
                  </a:lnTo>
                  <a:lnTo>
                    <a:pt x="474" y="160"/>
                  </a:lnTo>
                  <a:lnTo>
                    <a:pt x="459" y="160"/>
                  </a:lnTo>
                  <a:lnTo>
                    <a:pt x="446" y="143"/>
                  </a:lnTo>
                  <a:lnTo>
                    <a:pt x="431" y="143"/>
                  </a:lnTo>
                  <a:lnTo>
                    <a:pt x="417" y="160"/>
                  </a:lnTo>
                  <a:lnTo>
                    <a:pt x="402" y="160"/>
                  </a:lnTo>
                  <a:lnTo>
                    <a:pt x="388" y="178"/>
                  </a:lnTo>
                  <a:lnTo>
                    <a:pt x="374" y="160"/>
                  </a:lnTo>
                  <a:lnTo>
                    <a:pt x="359" y="160"/>
                  </a:lnTo>
                  <a:lnTo>
                    <a:pt x="359" y="143"/>
                  </a:lnTo>
                  <a:lnTo>
                    <a:pt x="345" y="143"/>
                  </a:lnTo>
                  <a:lnTo>
                    <a:pt x="361" y="108"/>
                  </a:lnTo>
                  <a:lnTo>
                    <a:pt x="363" y="74"/>
                  </a:lnTo>
                  <a:lnTo>
                    <a:pt x="388" y="73"/>
                  </a:lnTo>
                  <a:lnTo>
                    <a:pt x="407" y="59"/>
                  </a:lnTo>
                  <a:lnTo>
                    <a:pt x="374" y="37"/>
                  </a:lnTo>
                  <a:lnTo>
                    <a:pt x="359" y="37"/>
                  </a:lnTo>
                  <a:lnTo>
                    <a:pt x="345" y="20"/>
                  </a:lnTo>
                  <a:lnTo>
                    <a:pt x="345" y="1"/>
                  </a:lnTo>
                  <a:lnTo>
                    <a:pt x="331" y="1"/>
                  </a:lnTo>
                  <a:lnTo>
                    <a:pt x="304" y="0"/>
                  </a:lnTo>
                  <a:lnTo>
                    <a:pt x="263" y="38"/>
                  </a:lnTo>
                  <a:lnTo>
                    <a:pt x="288" y="56"/>
                  </a:lnTo>
                  <a:lnTo>
                    <a:pt x="291" y="74"/>
                  </a:lnTo>
                  <a:lnTo>
                    <a:pt x="275" y="83"/>
                  </a:lnTo>
                  <a:lnTo>
                    <a:pt x="251" y="106"/>
                  </a:lnTo>
                  <a:lnTo>
                    <a:pt x="218" y="125"/>
                  </a:lnTo>
                  <a:lnTo>
                    <a:pt x="245" y="160"/>
                  </a:lnTo>
                  <a:lnTo>
                    <a:pt x="245" y="178"/>
                  </a:lnTo>
                  <a:lnTo>
                    <a:pt x="230" y="197"/>
                  </a:lnTo>
                  <a:lnTo>
                    <a:pt x="230" y="214"/>
                  </a:lnTo>
                  <a:lnTo>
                    <a:pt x="215" y="232"/>
                  </a:lnTo>
                  <a:lnTo>
                    <a:pt x="215" y="250"/>
                  </a:lnTo>
                  <a:lnTo>
                    <a:pt x="215" y="267"/>
                  </a:lnTo>
                  <a:lnTo>
                    <a:pt x="230" y="284"/>
                  </a:lnTo>
                  <a:lnTo>
                    <a:pt x="245" y="284"/>
                  </a:lnTo>
                  <a:lnTo>
                    <a:pt x="273" y="302"/>
                  </a:lnTo>
                  <a:lnTo>
                    <a:pt x="303" y="320"/>
                  </a:lnTo>
                  <a:lnTo>
                    <a:pt x="303" y="337"/>
                  </a:lnTo>
                  <a:lnTo>
                    <a:pt x="321" y="353"/>
                  </a:lnTo>
                  <a:lnTo>
                    <a:pt x="345" y="372"/>
                  </a:lnTo>
                  <a:lnTo>
                    <a:pt x="359" y="389"/>
                  </a:lnTo>
                  <a:lnTo>
                    <a:pt x="345" y="389"/>
                  </a:lnTo>
                  <a:lnTo>
                    <a:pt x="331" y="389"/>
                  </a:lnTo>
                  <a:lnTo>
                    <a:pt x="316" y="389"/>
                  </a:lnTo>
                  <a:lnTo>
                    <a:pt x="303" y="389"/>
                  </a:lnTo>
                  <a:lnTo>
                    <a:pt x="303" y="407"/>
                  </a:lnTo>
                  <a:lnTo>
                    <a:pt x="273" y="407"/>
                  </a:lnTo>
                  <a:lnTo>
                    <a:pt x="260" y="407"/>
                  </a:lnTo>
                  <a:lnTo>
                    <a:pt x="230" y="426"/>
                  </a:lnTo>
                  <a:lnTo>
                    <a:pt x="201" y="407"/>
                  </a:lnTo>
                  <a:lnTo>
                    <a:pt x="172" y="389"/>
                  </a:lnTo>
                  <a:lnTo>
                    <a:pt x="159" y="354"/>
                  </a:lnTo>
                  <a:lnTo>
                    <a:pt x="144" y="337"/>
                  </a:lnTo>
                  <a:lnTo>
                    <a:pt x="131" y="334"/>
                  </a:lnTo>
                  <a:lnTo>
                    <a:pt x="114" y="328"/>
                  </a:lnTo>
                  <a:lnTo>
                    <a:pt x="101" y="354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2" name="Freeform 106"/>
            <p:cNvSpPr>
              <a:spLocks/>
            </p:cNvSpPr>
            <p:nvPr/>
          </p:nvSpPr>
          <p:spPr bwMode="auto">
            <a:xfrm>
              <a:off x="4407698" y="5172902"/>
              <a:ext cx="1000046" cy="599576"/>
            </a:xfrm>
            <a:custGeom>
              <a:avLst/>
              <a:gdLst>
                <a:gd name="T0" fmla="*/ 14 w 1075"/>
                <a:gd name="T1" fmla="*/ 211 h 621"/>
                <a:gd name="T2" fmla="*/ 57 w 1075"/>
                <a:gd name="T3" fmla="*/ 195 h 621"/>
                <a:gd name="T4" fmla="*/ 114 w 1075"/>
                <a:gd name="T5" fmla="*/ 229 h 621"/>
                <a:gd name="T6" fmla="*/ 142 w 1075"/>
                <a:gd name="T7" fmla="*/ 265 h 621"/>
                <a:gd name="T8" fmla="*/ 156 w 1075"/>
                <a:gd name="T9" fmla="*/ 283 h 621"/>
                <a:gd name="T10" fmla="*/ 229 w 1075"/>
                <a:gd name="T11" fmla="*/ 334 h 621"/>
                <a:gd name="T12" fmla="*/ 242 w 1075"/>
                <a:gd name="T13" fmla="*/ 352 h 621"/>
                <a:gd name="T14" fmla="*/ 300 w 1075"/>
                <a:gd name="T15" fmla="*/ 387 h 621"/>
                <a:gd name="T16" fmla="*/ 372 w 1075"/>
                <a:gd name="T17" fmla="*/ 424 h 621"/>
                <a:gd name="T18" fmla="*/ 472 w 1075"/>
                <a:gd name="T19" fmla="*/ 441 h 621"/>
                <a:gd name="T20" fmla="*/ 587 w 1075"/>
                <a:gd name="T21" fmla="*/ 476 h 621"/>
                <a:gd name="T22" fmla="*/ 645 w 1075"/>
                <a:gd name="T23" fmla="*/ 529 h 621"/>
                <a:gd name="T24" fmla="*/ 731 w 1075"/>
                <a:gd name="T25" fmla="*/ 529 h 621"/>
                <a:gd name="T26" fmla="*/ 759 w 1075"/>
                <a:gd name="T27" fmla="*/ 529 h 621"/>
                <a:gd name="T28" fmla="*/ 874 w 1075"/>
                <a:gd name="T29" fmla="*/ 564 h 621"/>
                <a:gd name="T30" fmla="*/ 889 w 1075"/>
                <a:gd name="T31" fmla="*/ 564 h 621"/>
                <a:gd name="T32" fmla="*/ 960 w 1075"/>
                <a:gd name="T33" fmla="*/ 621 h 621"/>
                <a:gd name="T34" fmla="*/ 960 w 1075"/>
                <a:gd name="T35" fmla="*/ 602 h 621"/>
                <a:gd name="T36" fmla="*/ 992 w 1075"/>
                <a:gd name="T37" fmla="*/ 582 h 621"/>
                <a:gd name="T38" fmla="*/ 1017 w 1075"/>
                <a:gd name="T39" fmla="*/ 548 h 621"/>
                <a:gd name="T40" fmla="*/ 1047 w 1075"/>
                <a:gd name="T41" fmla="*/ 530 h 621"/>
                <a:gd name="T42" fmla="*/ 1075 w 1075"/>
                <a:gd name="T43" fmla="*/ 494 h 621"/>
                <a:gd name="T44" fmla="*/ 1075 w 1075"/>
                <a:gd name="T45" fmla="*/ 427 h 621"/>
                <a:gd name="T46" fmla="*/ 1049 w 1075"/>
                <a:gd name="T47" fmla="*/ 409 h 621"/>
                <a:gd name="T48" fmla="*/ 1031 w 1075"/>
                <a:gd name="T49" fmla="*/ 389 h 621"/>
                <a:gd name="T50" fmla="*/ 1003 w 1075"/>
                <a:gd name="T51" fmla="*/ 375 h 621"/>
                <a:gd name="T52" fmla="*/ 1003 w 1075"/>
                <a:gd name="T53" fmla="*/ 355 h 621"/>
                <a:gd name="T54" fmla="*/ 988 w 1075"/>
                <a:gd name="T55" fmla="*/ 334 h 621"/>
                <a:gd name="T56" fmla="*/ 988 w 1075"/>
                <a:gd name="T57" fmla="*/ 196 h 621"/>
                <a:gd name="T58" fmla="*/ 975 w 1075"/>
                <a:gd name="T59" fmla="*/ 195 h 621"/>
                <a:gd name="T60" fmla="*/ 944 w 1075"/>
                <a:gd name="T61" fmla="*/ 175 h 621"/>
                <a:gd name="T62" fmla="*/ 916 w 1075"/>
                <a:gd name="T63" fmla="*/ 175 h 621"/>
                <a:gd name="T64" fmla="*/ 902 w 1075"/>
                <a:gd name="T65" fmla="*/ 158 h 621"/>
                <a:gd name="T66" fmla="*/ 886 w 1075"/>
                <a:gd name="T67" fmla="*/ 158 h 621"/>
                <a:gd name="T68" fmla="*/ 874 w 1075"/>
                <a:gd name="T69" fmla="*/ 141 h 621"/>
                <a:gd name="T70" fmla="*/ 859 w 1075"/>
                <a:gd name="T71" fmla="*/ 141 h 621"/>
                <a:gd name="T72" fmla="*/ 802 w 1075"/>
                <a:gd name="T73" fmla="*/ 70 h 621"/>
                <a:gd name="T74" fmla="*/ 773 w 1075"/>
                <a:gd name="T75" fmla="*/ 53 h 621"/>
                <a:gd name="T76" fmla="*/ 762 w 1075"/>
                <a:gd name="T77" fmla="*/ 69 h 621"/>
                <a:gd name="T78" fmla="*/ 745 w 1075"/>
                <a:gd name="T79" fmla="*/ 70 h 621"/>
                <a:gd name="T80" fmla="*/ 730 w 1075"/>
                <a:gd name="T81" fmla="*/ 36 h 621"/>
                <a:gd name="T82" fmla="*/ 700 w 1075"/>
                <a:gd name="T83" fmla="*/ 36 h 621"/>
                <a:gd name="T84" fmla="*/ 558 w 1075"/>
                <a:gd name="T85" fmla="*/ 35 h 621"/>
                <a:gd name="T86" fmla="*/ 516 w 1075"/>
                <a:gd name="T87" fmla="*/ 88 h 621"/>
                <a:gd name="T88" fmla="*/ 486 w 1075"/>
                <a:gd name="T89" fmla="*/ 70 h 621"/>
                <a:gd name="T90" fmla="*/ 458 w 1075"/>
                <a:gd name="T91" fmla="*/ 0 h 621"/>
                <a:gd name="T92" fmla="*/ 428 w 1075"/>
                <a:gd name="T93" fmla="*/ 18 h 621"/>
                <a:gd name="T94" fmla="*/ 428 w 1075"/>
                <a:gd name="T95" fmla="*/ 70 h 621"/>
                <a:gd name="T96" fmla="*/ 401 w 1075"/>
                <a:gd name="T97" fmla="*/ 70 h 621"/>
                <a:gd name="T98" fmla="*/ 386 w 1075"/>
                <a:gd name="T99" fmla="*/ 53 h 621"/>
                <a:gd name="T100" fmla="*/ 302 w 1075"/>
                <a:gd name="T101" fmla="*/ 35 h 621"/>
                <a:gd name="T102" fmla="*/ 273 w 1075"/>
                <a:gd name="T103" fmla="*/ 53 h 621"/>
                <a:gd name="T104" fmla="*/ 207 w 1075"/>
                <a:gd name="T105" fmla="*/ 53 h 621"/>
                <a:gd name="T106" fmla="*/ 145 w 1075"/>
                <a:gd name="T107" fmla="*/ 35 h 621"/>
                <a:gd name="T108" fmla="*/ 131 w 1075"/>
                <a:gd name="T109" fmla="*/ 35 h 621"/>
                <a:gd name="T110" fmla="*/ 101 w 1075"/>
                <a:gd name="T111" fmla="*/ 40 h 621"/>
                <a:gd name="T112" fmla="*/ 40 w 1075"/>
                <a:gd name="T113" fmla="*/ 67 h 621"/>
                <a:gd name="T114" fmla="*/ 56 w 1075"/>
                <a:gd name="T115" fmla="*/ 122 h 621"/>
                <a:gd name="T116" fmla="*/ 0 w 1075"/>
                <a:gd name="T117" fmla="*/ 143 h 621"/>
                <a:gd name="T118" fmla="*/ 14 w 1075"/>
                <a:gd name="T119" fmla="*/ 2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5" h="621">
                  <a:moveTo>
                    <a:pt x="14" y="211"/>
                  </a:moveTo>
                  <a:lnTo>
                    <a:pt x="57" y="195"/>
                  </a:lnTo>
                  <a:lnTo>
                    <a:pt x="114" y="229"/>
                  </a:lnTo>
                  <a:lnTo>
                    <a:pt x="142" y="265"/>
                  </a:lnTo>
                  <a:lnTo>
                    <a:pt x="156" y="283"/>
                  </a:lnTo>
                  <a:lnTo>
                    <a:pt x="229" y="334"/>
                  </a:lnTo>
                  <a:lnTo>
                    <a:pt x="242" y="352"/>
                  </a:lnTo>
                  <a:lnTo>
                    <a:pt x="300" y="387"/>
                  </a:lnTo>
                  <a:lnTo>
                    <a:pt x="372" y="424"/>
                  </a:lnTo>
                  <a:lnTo>
                    <a:pt x="472" y="441"/>
                  </a:lnTo>
                  <a:lnTo>
                    <a:pt x="587" y="476"/>
                  </a:lnTo>
                  <a:lnTo>
                    <a:pt x="645" y="529"/>
                  </a:lnTo>
                  <a:lnTo>
                    <a:pt x="731" y="529"/>
                  </a:lnTo>
                  <a:lnTo>
                    <a:pt x="759" y="529"/>
                  </a:lnTo>
                  <a:lnTo>
                    <a:pt x="874" y="564"/>
                  </a:lnTo>
                  <a:lnTo>
                    <a:pt x="889" y="564"/>
                  </a:lnTo>
                  <a:lnTo>
                    <a:pt x="960" y="621"/>
                  </a:lnTo>
                  <a:lnTo>
                    <a:pt x="960" y="602"/>
                  </a:lnTo>
                  <a:lnTo>
                    <a:pt x="992" y="582"/>
                  </a:lnTo>
                  <a:lnTo>
                    <a:pt x="1017" y="548"/>
                  </a:lnTo>
                  <a:lnTo>
                    <a:pt x="1047" y="530"/>
                  </a:lnTo>
                  <a:lnTo>
                    <a:pt x="1075" y="494"/>
                  </a:lnTo>
                  <a:lnTo>
                    <a:pt x="1075" y="427"/>
                  </a:lnTo>
                  <a:lnTo>
                    <a:pt x="1049" y="409"/>
                  </a:lnTo>
                  <a:lnTo>
                    <a:pt x="1031" y="389"/>
                  </a:lnTo>
                  <a:lnTo>
                    <a:pt x="1003" y="375"/>
                  </a:lnTo>
                  <a:lnTo>
                    <a:pt x="1003" y="355"/>
                  </a:lnTo>
                  <a:lnTo>
                    <a:pt x="988" y="334"/>
                  </a:lnTo>
                  <a:lnTo>
                    <a:pt x="988" y="196"/>
                  </a:lnTo>
                  <a:lnTo>
                    <a:pt x="975" y="195"/>
                  </a:lnTo>
                  <a:lnTo>
                    <a:pt x="944" y="175"/>
                  </a:lnTo>
                  <a:lnTo>
                    <a:pt x="916" y="175"/>
                  </a:lnTo>
                  <a:lnTo>
                    <a:pt x="902" y="158"/>
                  </a:lnTo>
                  <a:lnTo>
                    <a:pt x="886" y="158"/>
                  </a:lnTo>
                  <a:lnTo>
                    <a:pt x="874" y="141"/>
                  </a:lnTo>
                  <a:lnTo>
                    <a:pt x="859" y="141"/>
                  </a:lnTo>
                  <a:lnTo>
                    <a:pt x="802" y="70"/>
                  </a:lnTo>
                  <a:lnTo>
                    <a:pt x="773" y="53"/>
                  </a:lnTo>
                  <a:lnTo>
                    <a:pt x="762" y="69"/>
                  </a:lnTo>
                  <a:lnTo>
                    <a:pt x="745" y="70"/>
                  </a:lnTo>
                  <a:lnTo>
                    <a:pt x="730" y="36"/>
                  </a:lnTo>
                  <a:lnTo>
                    <a:pt x="700" y="36"/>
                  </a:lnTo>
                  <a:lnTo>
                    <a:pt x="558" y="35"/>
                  </a:lnTo>
                  <a:lnTo>
                    <a:pt x="516" y="88"/>
                  </a:lnTo>
                  <a:lnTo>
                    <a:pt x="486" y="70"/>
                  </a:lnTo>
                  <a:lnTo>
                    <a:pt x="458" y="0"/>
                  </a:lnTo>
                  <a:lnTo>
                    <a:pt x="428" y="18"/>
                  </a:lnTo>
                  <a:lnTo>
                    <a:pt x="428" y="70"/>
                  </a:lnTo>
                  <a:lnTo>
                    <a:pt x="401" y="70"/>
                  </a:lnTo>
                  <a:lnTo>
                    <a:pt x="386" y="53"/>
                  </a:lnTo>
                  <a:lnTo>
                    <a:pt x="302" y="35"/>
                  </a:lnTo>
                  <a:lnTo>
                    <a:pt x="273" y="53"/>
                  </a:lnTo>
                  <a:lnTo>
                    <a:pt x="207" y="53"/>
                  </a:lnTo>
                  <a:lnTo>
                    <a:pt x="145" y="35"/>
                  </a:lnTo>
                  <a:lnTo>
                    <a:pt x="131" y="35"/>
                  </a:lnTo>
                  <a:lnTo>
                    <a:pt x="101" y="40"/>
                  </a:lnTo>
                  <a:lnTo>
                    <a:pt x="40" y="67"/>
                  </a:lnTo>
                  <a:lnTo>
                    <a:pt x="56" y="122"/>
                  </a:lnTo>
                  <a:lnTo>
                    <a:pt x="0" y="143"/>
                  </a:lnTo>
                  <a:lnTo>
                    <a:pt x="14" y="211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3" name="Freeform 107"/>
            <p:cNvSpPr>
              <a:spLocks/>
            </p:cNvSpPr>
            <p:nvPr/>
          </p:nvSpPr>
          <p:spPr bwMode="auto">
            <a:xfrm>
              <a:off x="5276160" y="4244405"/>
              <a:ext cx="1231260" cy="1283732"/>
            </a:xfrm>
            <a:custGeom>
              <a:avLst/>
              <a:gdLst>
                <a:gd name="T0" fmla="*/ 129 w 1321"/>
                <a:gd name="T1" fmla="*/ 19 h 1325"/>
                <a:gd name="T2" fmla="*/ 57 w 1321"/>
                <a:gd name="T3" fmla="*/ 0 h 1325"/>
                <a:gd name="T4" fmla="*/ 25 w 1321"/>
                <a:gd name="T5" fmla="*/ 31 h 1325"/>
                <a:gd name="T6" fmla="*/ 43 w 1321"/>
                <a:gd name="T7" fmla="*/ 71 h 1325"/>
                <a:gd name="T8" fmla="*/ 19 w 1321"/>
                <a:gd name="T9" fmla="*/ 158 h 1325"/>
                <a:gd name="T10" fmla="*/ 0 w 1321"/>
                <a:gd name="T11" fmla="*/ 212 h 1325"/>
                <a:gd name="T12" fmla="*/ 44 w 1321"/>
                <a:gd name="T13" fmla="*/ 296 h 1325"/>
                <a:gd name="T14" fmla="*/ 101 w 1321"/>
                <a:gd name="T15" fmla="*/ 386 h 1325"/>
                <a:gd name="T16" fmla="*/ 28 w 1321"/>
                <a:gd name="T17" fmla="*/ 441 h 1325"/>
                <a:gd name="T18" fmla="*/ 60 w 1321"/>
                <a:gd name="T19" fmla="*/ 530 h 1325"/>
                <a:gd name="T20" fmla="*/ 200 w 1321"/>
                <a:gd name="T21" fmla="*/ 423 h 1325"/>
                <a:gd name="T22" fmla="*/ 257 w 1321"/>
                <a:gd name="T23" fmla="*/ 460 h 1325"/>
                <a:gd name="T24" fmla="*/ 244 w 1321"/>
                <a:gd name="T25" fmla="*/ 513 h 1325"/>
                <a:gd name="T26" fmla="*/ 257 w 1321"/>
                <a:gd name="T27" fmla="*/ 600 h 1325"/>
                <a:gd name="T28" fmla="*/ 315 w 1321"/>
                <a:gd name="T29" fmla="*/ 583 h 1325"/>
                <a:gd name="T30" fmla="*/ 373 w 1321"/>
                <a:gd name="T31" fmla="*/ 583 h 1325"/>
                <a:gd name="T32" fmla="*/ 344 w 1321"/>
                <a:gd name="T33" fmla="*/ 672 h 1325"/>
                <a:gd name="T34" fmla="*/ 315 w 1321"/>
                <a:gd name="T35" fmla="*/ 760 h 1325"/>
                <a:gd name="T36" fmla="*/ 373 w 1321"/>
                <a:gd name="T37" fmla="*/ 811 h 1325"/>
                <a:gd name="T38" fmla="*/ 403 w 1321"/>
                <a:gd name="T39" fmla="*/ 847 h 1325"/>
                <a:gd name="T40" fmla="*/ 344 w 1321"/>
                <a:gd name="T41" fmla="*/ 866 h 1325"/>
                <a:gd name="T42" fmla="*/ 315 w 1321"/>
                <a:gd name="T43" fmla="*/ 936 h 1325"/>
                <a:gd name="T44" fmla="*/ 373 w 1321"/>
                <a:gd name="T45" fmla="*/ 989 h 1325"/>
                <a:gd name="T46" fmla="*/ 444 w 1321"/>
                <a:gd name="T47" fmla="*/ 1006 h 1325"/>
                <a:gd name="T48" fmla="*/ 489 w 1321"/>
                <a:gd name="T49" fmla="*/ 1024 h 1325"/>
                <a:gd name="T50" fmla="*/ 560 w 1321"/>
                <a:gd name="T51" fmla="*/ 972 h 1325"/>
                <a:gd name="T52" fmla="*/ 646 w 1321"/>
                <a:gd name="T53" fmla="*/ 1042 h 1325"/>
                <a:gd name="T54" fmla="*/ 746 w 1321"/>
                <a:gd name="T55" fmla="*/ 1096 h 1325"/>
                <a:gd name="T56" fmla="*/ 761 w 1321"/>
                <a:gd name="T57" fmla="*/ 1218 h 1325"/>
                <a:gd name="T58" fmla="*/ 847 w 1321"/>
                <a:gd name="T59" fmla="*/ 1200 h 1325"/>
                <a:gd name="T60" fmla="*/ 904 w 1321"/>
                <a:gd name="T61" fmla="*/ 1183 h 1325"/>
                <a:gd name="T62" fmla="*/ 933 w 1321"/>
                <a:gd name="T63" fmla="*/ 1254 h 1325"/>
                <a:gd name="T64" fmla="*/ 990 w 1321"/>
                <a:gd name="T65" fmla="*/ 1288 h 1325"/>
                <a:gd name="T66" fmla="*/ 1090 w 1321"/>
                <a:gd name="T67" fmla="*/ 1325 h 1325"/>
                <a:gd name="T68" fmla="*/ 1262 w 1321"/>
                <a:gd name="T69" fmla="*/ 1307 h 1325"/>
                <a:gd name="T70" fmla="*/ 1305 w 1321"/>
                <a:gd name="T71" fmla="*/ 1254 h 1325"/>
                <a:gd name="T72" fmla="*/ 1262 w 1321"/>
                <a:gd name="T73" fmla="*/ 1183 h 1325"/>
                <a:gd name="T74" fmla="*/ 1191 w 1321"/>
                <a:gd name="T75" fmla="*/ 1130 h 1325"/>
                <a:gd name="T76" fmla="*/ 1176 w 1321"/>
                <a:gd name="T77" fmla="*/ 1042 h 1325"/>
                <a:gd name="T78" fmla="*/ 1090 w 1321"/>
                <a:gd name="T79" fmla="*/ 1059 h 1325"/>
                <a:gd name="T80" fmla="*/ 1033 w 1321"/>
                <a:gd name="T81" fmla="*/ 1006 h 1325"/>
                <a:gd name="T82" fmla="*/ 975 w 1321"/>
                <a:gd name="T83" fmla="*/ 972 h 1325"/>
                <a:gd name="T84" fmla="*/ 890 w 1321"/>
                <a:gd name="T85" fmla="*/ 919 h 1325"/>
                <a:gd name="T86" fmla="*/ 789 w 1321"/>
                <a:gd name="T87" fmla="*/ 901 h 1325"/>
                <a:gd name="T88" fmla="*/ 703 w 1321"/>
                <a:gd name="T89" fmla="*/ 866 h 1325"/>
                <a:gd name="T90" fmla="*/ 660 w 1321"/>
                <a:gd name="T91" fmla="*/ 811 h 1325"/>
                <a:gd name="T92" fmla="*/ 587 w 1321"/>
                <a:gd name="T93" fmla="*/ 742 h 1325"/>
                <a:gd name="T94" fmla="*/ 574 w 1321"/>
                <a:gd name="T95" fmla="*/ 654 h 1325"/>
                <a:gd name="T96" fmla="*/ 502 w 1321"/>
                <a:gd name="T97" fmla="*/ 547 h 1325"/>
                <a:gd name="T98" fmla="*/ 403 w 1321"/>
                <a:gd name="T99" fmla="*/ 460 h 1325"/>
                <a:gd name="T100" fmla="*/ 330 w 1321"/>
                <a:gd name="T101" fmla="*/ 389 h 1325"/>
                <a:gd name="T102" fmla="*/ 287 w 1321"/>
                <a:gd name="T103" fmla="*/ 283 h 1325"/>
                <a:gd name="T104" fmla="*/ 229 w 1321"/>
                <a:gd name="T105" fmla="*/ 194 h 1325"/>
                <a:gd name="T106" fmla="*/ 200 w 1321"/>
                <a:gd name="T107" fmla="*/ 8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1" h="1325">
                  <a:moveTo>
                    <a:pt x="186" y="36"/>
                  </a:moveTo>
                  <a:lnTo>
                    <a:pt x="172" y="36"/>
                  </a:lnTo>
                  <a:lnTo>
                    <a:pt x="158" y="36"/>
                  </a:lnTo>
                  <a:lnTo>
                    <a:pt x="144" y="36"/>
                  </a:lnTo>
                  <a:lnTo>
                    <a:pt x="129" y="19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3" y="4"/>
                  </a:lnTo>
                  <a:lnTo>
                    <a:pt x="14" y="19"/>
                  </a:lnTo>
                  <a:lnTo>
                    <a:pt x="25" y="31"/>
                  </a:lnTo>
                  <a:lnTo>
                    <a:pt x="32" y="38"/>
                  </a:lnTo>
                  <a:lnTo>
                    <a:pt x="57" y="36"/>
                  </a:lnTo>
                  <a:lnTo>
                    <a:pt x="53" y="49"/>
                  </a:lnTo>
                  <a:lnTo>
                    <a:pt x="48" y="58"/>
                  </a:lnTo>
                  <a:lnTo>
                    <a:pt x="43" y="71"/>
                  </a:lnTo>
                  <a:lnTo>
                    <a:pt x="35" y="90"/>
                  </a:lnTo>
                  <a:lnTo>
                    <a:pt x="28" y="107"/>
                  </a:lnTo>
                  <a:lnTo>
                    <a:pt x="14" y="123"/>
                  </a:lnTo>
                  <a:lnTo>
                    <a:pt x="14" y="142"/>
                  </a:lnTo>
                  <a:lnTo>
                    <a:pt x="19" y="158"/>
                  </a:lnTo>
                  <a:lnTo>
                    <a:pt x="19" y="167"/>
                  </a:lnTo>
                  <a:lnTo>
                    <a:pt x="14" y="177"/>
                  </a:lnTo>
                  <a:lnTo>
                    <a:pt x="7" y="189"/>
                  </a:lnTo>
                  <a:lnTo>
                    <a:pt x="0" y="194"/>
                  </a:lnTo>
                  <a:lnTo>
                    <a:pt x="0" y="212"/>
                  </a:lnTo>
                  <a:lnTo>
                    <a:pt x="0" y="231"/>
                  </a:lnTo>
                  <a:lnTo>
                    <a:pt x="14" y="248"/>
                  </a:lnTo>
                  <a:lnTo>
                    <a:pt x="19" y="266"/>
                  </a:lnTo>
                  <a:lnTo>
                    <a:pt x="44" y="280"/>
                  </a:lnTo>
                  <a:lnTo>
                    <a:pt x="44" y="296"/>
                  </a:lnTo>
                  <a:lnTo>
                    <a:pt x="57" y="315"/>
                  </a:lnTo>
                  <a:lnTo>
                    <a:pt x="85" y="318"/>
                  </a:lnTo>
                  <a:lnTo>
                    <a:pt x="119" y="358"/>
                  </a:lnTo>
                  <a:lnTo>
                    <a:pt x="119" y="367"/>
                  </a:lnTo>
                  <a:lnTo>
                    <a:pt x="101" y="386"/>
                  </a:lnTo>
                  <a:lnTo>
                    <a:pt x="97" y="407"/>
                  </a:lnTo>
                  <a:lnTo>
                    <a:pt x="57" y="406"/>
                  </a:lnTo>
                  <a:lnTo>
                    <a:pt x="43" y="406"/>
                  </a:lnTo>
                  <a:lnTo>
                    <a:pt x="43" y="423"/>
                  </a:lnTo>
                  <a:lnTo>
                    <a:pt x="28" y="441"/>
                  </a:lnTo>
                  <a:lnTo>
                    <a:pt x="28" y="460"/>
                  </a:lnTo>
                  <a:lnTo>
                    <a:pt x="25" y="487"/>
                  </a:lnTo>
                  <a:lnTo>
                    <a:pt x="16" y="512"/>
                  </a:lnTo>
                  <a:lnTo>
                    <a:pt x="28" y="533"/>
                  </a:lnTo>
                  <a:lnTo>
                    <a:pt x="60" y="530"/>
                  </a:lnTo>
                  <a:lnTo>
                    <a:pt x="101" y="494"/>
                  </a:lnTo>
                  <a:lnTo>
                    <a:pt x="142" y="465"/>
                  </a:lnTo>
                  <a:lnTo>
                    <a:pt x="158" y="460"/>
                  </a:lnTo>
                  <a:lnTo>
                    <a:pt x="186" y="423"/>
                  </a:lnTo>
                  <a:lnTo>
                    <a:pt x="200" y="423"/>
                  </a:lnTo>
                  <a:lnTo>
                    <a:pt x="214" y="423"/>
                  </a:lnTo>
                  <a:lnTo>
                    <a:pt x="229" y="423"/>
                  </a:lnTo>
                  <a:lnTo>
                    <a:pt x="229" y="441"/>
                  </a:lnTo>
                  <a:lnTo>
                    <a:pt x="244" y="460"/>
                  </a:lnTo>
                  <a:lnTo>
                    <a:pt x="257" y="460"/>
                  </a:lnTo>
                  <a:lnTo>
                    <a:pt x="287" y="477"/>
                  </a:lnTo>
                  <a:lnTo>
                    <a:pt x="272" y="495"/>
                  </a:lnTo>
                  <a:lnTo>
                    <a:pt x="257" y="495"/>
                  </a:lnTo>
                  <a:lnTo>
                    <a:pt x="244" y="495"/>
                  </a:lnTo>
                  <a:lnTo>
                    <a:pt x="244" y="513"/>
                  </a:lnTo>
                  <a:lnTo>
                    <a:pt x="244" y="530"/>
                  </a:lnTo>
                  <a:lnTo>
                    <a:pt x="229" y="565"/>
                  </a:lnTo>
                  <a:lnTo>
                    <a:pt x="244" y="583"/>
                  </a:lnTo>
                  <a:lnTo>
                    <a:pt x="257" y="583"/>
                  </a:lnTo>
                  <a:lnTo>
                    <a:pt x="257" y="600"/>
                  </a:lnTo>
                  <a:lnTo>
                    <a:pt x="272" y="600"/>
                  </a:lnTo>
                  <a:lnTo>
                    <a:pt x="287" y="600"/>
                  </a:lnTo>
                  <a:lnTo>
                    <a:pt x="287" y="583"/>
                  </a:lnTo>
                  <a:lnTo>
                    <a:pt x="300" y="583"/>
                  </a:lnTo>
                  <a:lnTo>
                    <a:pt x="315" y="583"/>
                  </a:lnTo>
                  <a:lnTo>
                    <a:pt x="315" y="565"/>
                  </a:lnTo>
                  <a:lnTo>
                    <a:pt x="330" y="583"/>
                  </a:lnTo>
                  <a:lnTo>
                    <a:pt x="344" y="583"/>
                  </a:lnTo>
                  <a:lnTo>
                    <a:pt x="358" y="583"/>
                  </a:lnTo>
                  <a:lnTo>
                    <a:pt x="373" y="583"/>
                  </a:lnTo>
                  <a:lnTo>
                    <a:pt x="373" y="600"/>
                  </a:lnTo>
                  <a:lnTo>
                    <a:pt x="373" y="618"/>
                  </a:lnTo>
                  <a:lnTo>
                    <a:pt x="358" y="635"/>
                  </a:lnTo>
                  <a:lnTo>
                    <a:pt x="344" y="654"/>
                  </a:lnTo>
                  <a:lnTo>
                    <a:pt x="344" y="672"/>
                  </a:lnTo>
                  <a:lnTo>
                    <a:pt x="344" y="689"/>
                  </a:lnTo>
                  <a:lnTo>
                    <a:pt x="330" y="707"/>
                  </a:lnTo>
                  <a:lnTo>
                    <a:pt x="330" y="724"/>
                  </a:lnTo>
                  <a:lnTo>
                    <a:pt x="315" y="742"/>
                  </a:lnTo>
                  <a:lnTo>
                    <a:pt x="315" y="760"/>
                  </a:lnTo>
                  <a:lnTo>
                    <a:pt x="330" y="777"/>
                  </a:lnTo>
                  <a:lnTo>
                    <a:pt x="330" y="795"/>
                  </a:lnTo>
                  <a:lnTo>
                    <a:pt x="344" y="811"/>
                  </a:lnTo>
                  <a:lnTo>
                    <a:pt x="358" y="811"/>
                  </a:lnTo>
                  <a:lnTo>
                    <a:pt x="373" y="811"/>
                  </a:lnTo>
                  <a:lnTo>
                    <a:pt x="387" y="811"/>
                  </a:lnTo>
                  <a:lnTo>
                    <a:pt x="403" y="811"/>
                  </a:lnTo>
                  <a:lnTo>
                    <a:pt x="416" y="811"/>
                  </a:lnTo>
                  <a:lnTo>
                    <a:pt x="416" y="830"/>
                  </a:lnTo>
                  <a:lnTo>
                    <a:pt x="403" y="847"/>
                  </a:lnTo>
                  <a:lnTo>
                    <a:pt x="387" y="847"/>
                  </a:lnTo>
                  <a:lnTo>
                    <a:pt x="373" y="847"/>
                  </a:lnTo>
                  <a:lnTo>
                    <a:pt x="358" y="847"/>
                  </a:lnTo>
                  <a:lnTo>
                    <a:pt x="358" y="866"/>
                  </a:lnTo>
                  <a:lnTo>
                    <a:pt x="344" y="866"/>
                  </a:lnTo>
                  <a:lnTo>
                    <a:pt x="344" y="884"/>
                  </a:lnTo>
                  <a:lnTo>
                    <a:pt x="344" y="901"/>
                  </a:lnTo>
                  <a:lnTo>
                    <a:pt x="344" y="919"/>
                  </a:lnTo>
                  <a:lnTo>
                    <a:pt x="330" y="919"/>
                  </a:lnTo>
                  <a:lnTo>
                    <a:pt x="315" y="936"/>
                  </a:lnTo>
                  <a:lnTo>
                    <a:pt x="315" y="954"/>
                  </a:lnTo>
                  <a:lnTo>
                    <a:pt x="330" y="972"/>
                  </a:lnTo>
                  <a:lnTo>
                    <a:pt x="344" y="972"/>
                  </a:lnTo>
                  <a:lnTo>
                    <a:pt x="358" y="972"/>
                  </a:lnTo>
                  <a:lnTo>
                    <a:pt x="373" y="989"/>
                  </a:lnTo>
                  <a:lnTo>
                    <a:pt x="373" y="1006"/>
                  </a:lnTo>
                  <a:lnTo>
                    <a:pt x="387" y="1006"/>
                  </a:lnTo>
                  <a:lnTo>
                    <a:pt x="403" y="1006"/>
                  </a:lnTo>
                  <a:lnTo>
                    <a:pt x="416" y="1006"/>
                  </a:lnTo>
                  <a:lnTo>
                    <a:pt x="444" y="1006"/>
                  </a:lnTo>
                  <a:lnTo>
                    <a:pt x="459" y="1006"/>
                  </a:lnTo>
                  <a:lnTo>
                    <a:pt x="459" y="1024"/>
                  </a:lnTo>
                  <a:lnTo>
                    <a:pt x="466" y="1033"/>
                  </a:lnTo>
                  <a:lnTo>
                    <a:pt x="474" y="1024"/>
                  </a:lnTo>
                  <a:lnTo>
                    <a:pt x="489" y="1024"/>
                  </a:lnTo>
                  <a:lnTo>
                    <a:pt x="502" y="1006"/>
                  </a:lnTo>
                  <a:lnTo>
                    <a:pt x="502" y="972"/>
                  </a:lnTo>
                  <a:lnTo>
                    <a:pt x="502" y="954"/>
                  </a:lnTo>
                  <a:lnTo>
                    <a:pt x="544" y="954"/>
                  </a:lnTo>
                  <a:lnTo>
                    <a:pt x="560" y="972"/>
                  </a:lnTo>
                  <a:lnTo>
                    <a:pt x="587" y="989"/>
                  </a:lnTo>
                  <a:lnTo>
                    <a:pt x="587" y="1006"/>
                  </a:lnTo>
                  <a:lnTo>
                    <a:pt x="602" y="1024"/>
                  </a:lnTo>
                  <a:lnTo>
                    <a:pt x="617" y="1042"/>
                  </a:lnTo>
                  <a:lnTo>
                    <a:pt x="646" y="1042"/>
                  </a:lnTo>
                  <a:lnTo>
                    <a:pt x="660" y="1061"/>
                  </a:lnTo>
                  <a:lnTo>
                    <a:pt x="703" y="1061"/>
                  </a:lnTo>
                  <a:lnTo>
                    <a:pt x="718" y="1078"/>
                  </a:lnTo>
                  <a:lnTo>
                    <a:pt x="731" y="1078"/>
                  </a:lnTo>
                  <a:lnTo>
                    <a:pt x="746" y="1096"/>
                  </a:lnTo>
                  <a:lnTo>
                    <a:pt x="745" y="1149"/>
                  </a:lnTo>
                  <a:lnTo>
                    <a:pt x="731" y="1149"/>
                  </a:lnTo>
                  <a:lnTo>
                    <a:pt x="731" y="1200"/>
                  </a:lnTo>
                  <a:lnTo>
                    <a:pt x="746" y="1218"/>
                  </a:lnTo>
                  <a:lnTo>
                    <a:pt x="761" y="1218"/>
                  </a:lnTo>
                  <a:lnTo>
                    <a:pt x="774" y="1236"/>
                  </a:lnTo>
                  <a:lnTo>
                    <a:pt x="803" y="1236"/>
                  </a:lnTo>
                  <a:lnTo>
                    <a:pt x="818" y="1218"/>
                  </a:lnTo>
                  <a:lnTo>
                    <a:pt x="831" y="1200"/>
                  </a:lnTo>
                  <a:lnTo>
                    <a:pt x="847" y="1200"/>
                  </a:lnTo>
                  <a:lnTo>
                    <a:pt x="861" y="1200"/>
                  </a:lnTo>
                  <a:lnTo>
                    <a:pt x="875" y="1200"/>
                  </a:lnTo>
                  <a:lnTo>
                    <a:pt x="875" y="1183"/>
                  </a:lnTo>
                  <a:lnTo>
                    <a:pt x="890" y="1183"/>
                  </a:lnTo>
                  <a:lnTo>
                    <a:pt x="904" y="1183"/>
                  </a:lnTo>
                  <a:lnTo>
                    <a:pt x="904" y="1200"/>
                  </a:lnTo>
                  <a:lnTo>
                    <a:pt x="904" y="1218"/>
                  </a:lnTo>
                  <a:lnTo>
                    <a:pt x="917" y="1218"/>
                  </a:lnTo>
                  <a:lnTo>
                    <a:pt x="933" y="1236"/>
                  </a:lnTo>
                  <a:lnTo>
                    <a:pt x="933" y="1254"/>
                  </a:lnTo>
                  <a:lnTo>
                    <a:pt x="947" y="1254"/>
                  </a:lnTo>
                  <a:lnTo>
                    <a:pt x="962" y="1271"/>
                  </a:lnTo>
                  <a:lnTo>
                    <a:pt x="975" y="1271"/>
                  </a:lnTo>
                  <a:lnTo>
                    <a:pt x="990" y="1271"/>
                  </a:lnTo>
                  <a:lnTo>
                    <a:pt x="990" y="1288"/>
                  </a:lnTo>
                  <a:lnTo>
                    <a:pt x="1005" y="1307"/>
                  </a:lnTo>
                  <a:lnTo>
                    <a:pt x="1018" y="1307"/>
                  </a:lnTo>
                  <a:lnTo>
                    <a:pt x="1033" y="1307"/>
                  </a:lnTo>
                  <a:lnTo>
                    <a:pt x="1061" y="1325"/>
                  </a:lnTo>
                  <a:lnTo>
                    <a:pt x="1090" y="1325"/>
                  </a:lnTo>
                  <a:lnTo>
                    <a:pt x="1119" y="1325"/>
                  </a:lnTo>
                  <a:lnTo>
                    <a:pt x="1162" y="1325"/>
                  </a:lnTo>
                  <a:lnTo>
                    <a:pt x="1234" y="1325"/>
                  </a:lnTo>
                  <a:lnTo>
                    <a:pt x="1248" y="1325"/>
                  </a:lnTo>
                  <a:lnTo>
                    <a:pt x="1262" y="1307"/>
                  </a:lnTo>
                  <a:lnTo>
                    <a:pt x="1292" y="1307"/>
                  </a:lnTo>
                  <a:lnTo>
                    <a:pt x="1305" y="1288"/>
                  </a:lnTo>
                  <a:lnTo>
                    <a:pt x="1321" y="1271"/>
                  </a:lnTo>
                  <a:lnTo>
                    <a:pt x="1321" y="1254"/>
                  </a:lnTo>
                  <a:lnTo>
                    <a:pt x="1305" y="1254"/>
                  </a:lnTo>
                  <a:lnTo>
                    <a:pt x="1305" y="1218"/>
                  </a:lnTo>
                  <a:lnTo>
                    <a:pt x="1305" y="1200"/>
                  </a:lnTo>
                  <a:lnTo>
                    <a:pt x="1292" y="1200"/>
                  </a:lnTo>
                  <a:lnTo>
                    <a:pt x="1277" y="1183"/>
                  </a:lnTo>
                  <a:lnTo>
                    <a:pt x="1262" y="1183"/>
                  </a:lnTo>
                  <a:lnTo>
                    <a:pt x="1248" y="1165"/>
                  </a:lnTo>
                  <a:lnTo>
                    <a:pt x="1234" y="1149"/>
                  </a:lnTo>
                  <a:lnTo>
                    <a:pt x="1219" y="1149"/>
                  </a:lnTo>
                  <a:lnTo>
                    <a:pt x="1205" y="1130"/>
                  </a:lnTo>
                  <a:lnTo>
                    <a:pt x="1191" y="1130"/>
                  </a:lnTo>
                  <a:lnTo>
                    <a:pt x="1191" y="1113"/>
                  </a:lnTo>
                  <a:lnTo>
                    <a:pt x="1191" y="1096"/>
                  </a:lnTo>
                  <a:lnTo>
                    <a:pt x="1191" y="1078"/>
                  </a:lnTo>
                  <a:lnTo>
                    <a:pt x="1189" y="1044"/>
                  </a:lnTo>
                  <a:lnTo>
                    <a:pt x="1176" y="1042"/>
                  </a:lnTo>
                  <a:lnTo>
                    <a:pt x="1162" y="1042"/>
                  </a:lnTo>
                  <a:lnTo>
                    <a:pt x="1148" y="1042"/>
                  </a:lnTo>
                  <a:lnTo>
                    <a:pt x="1119" y="1059"/>
                  </a:lnTo>
                  <a:lnTo>
                    <a:pt x="1106" y="1059"/>
                  </a:lnTo>
                  <a:lnTo>
                    <a:pt x="1090" y="1059"/>
                  </a:lnTo>
                  <a:lnTo>
                    <a:pt x="1076" y="1042"/>
                  </a:lnTo>
                  <a:lnTo>
                    <a:pt x="1061" y="1042"/>
                  </a:lnTo>
                  <a:lnTo>
                    <a:pt x="1047" y="1042"/>
                  </a:lnTo>
                  <a:lnTo>
                    <a:pt x="1033" y="1024"/>
                  </a:lnTo>
                  <a:lnTo>
                    <a:pt x="1033" y="1006"/>
                  </a:lnTo>
                  <a:lnTo>
                    <a:pt x="1018" y="1006"/>
                  </a:lnTo>
                  <a:lnTo>
                    <a:pt x="1005" y="989"/>
                  </a:lnTo>
                  <a:lnTo>
                    <a:pt x="1005" y="972"/>
                  </a:lnTo>
                  <a:lnTo>
                    <a:pt x="990" y="972"/>
                  </a:lnTo>
                  <a:lnTo>
                    <a:pt x="975" y="972"/>
                  </a:lnTo>
                  <a:lnTo>
                    <a:pt x="962" y="954"/>
                  </a:lnTo>
                  <a:lnTo>
                    <a:pt x="947" y="954"/>
                  </a:lnTo>
                  <a:lnTo>
                    <a:pt x="933" y="936"/>
                  </a:lnTo>
                  <a:lnTo>
                    <a:pt x="904" y="919"/>
                  </a:lnTo>
                  <a:lnTo>
                    <a:pt x="890" y="919"/>
                  </a:lnTo>
                  <a:lnTo>
                    <a:pt x="861" y="919"/>
                  </a:lnTo>
                  <a:lnTo>
                    <a:pt x="847" y="919"/>
                  </a:lnTo>
                  <a:lnTo>
                    <a:pt x="831" y="919"/>
                  </a:lnTo>
                  <a:lnTo>
                    <a:pt x="803" y="919"/>
                  </a:lnTo>
                  <a:lnTo>
                    <a:pt x="789" y="901"/>
                  </a:lnTo>
                  <a:lnTo>
                    <a:pt x="760" y="901"/>
                  </a:lnTo>
                  <a:lnTo>
                    <a:pt x="746" y="901"/>
                  </a:lnTo>
                  <a:lnTo>
                    <a:pt x="731" y="884"/>
                  </a:lnTo>
                  <a:lnTo>
                    <a:pt x="718" y="884"/>
                  </a:lnTo>
                  <a:lnTo>
                    <a:pt x="703" y="866"/>
                  </a:lnTo>
                  <a:lnTo>
                    <a:pt x="688" y="866"/>
                  </a:lnTo>
                  <a:lnTo>
                    <a:pt x="675" y="847"/>
                  </a:lnTo>
                  <a:lnTo>
                    <a:pt x="660" y="811"/>
                  </a:lnTo>
                  <a:lnTo>
                    <a:pt x="675" y="830"/>
                  </a:lnTo>
                  <a:lnTo>
                    <a:pt x="660" y="811"/>
                  </a:lnTo>
                  <a:lnTo>
                    <a:pt x="632" y="795"/>
                  </a:lnTo>
                  <a:lnTo>
                    <a:pt x="617" y="777"/>
                  </a:lnTo>
                  <a:lnTo>
                    <a:pt x="602" y="760"/>
                  </a:lnTo>
                  <a:lnTo>
                    <a:pt x="587" y="760"/>
                  </a:lnTo>
                  <a:lnTo>
                    <a:pt x="587" y="742"/>
                  </a:lnTo>
                  <a:lnTo>
                    <a:pt x="587" y="724"/>
                  </a:lnTo>
                  <a:lnTo>
                    <a:pt x="587" y="707"/>
                  </a:lnTo>
                  <a:lnTo>
                    <a:pt x="587" y="689"/>
                  </a:lnTo>
                  <a:lnTo>
                    <a:pt x="574" y="672"/>
                  </a:lnTo>
                  <a:lnTo>
                    <a:pt x="574" y="654"/>
                  </a:lnTo>
                  <a:lnTo>
                    <a:pt x="544" y="618"/>
                  </a:lnTo>
                  <a:lnTo>
                    <a:pt x="531" y="600"/>
                  </a:lnTo>
                  <a:lnTo>
                    <a:pt x="531" y="583"/>
                  </a:lnTo>
                  <a:lnTo>
                    <a:pt x="516" y="583"/>
                  </a:lnTo>
                  <a:lnTo>
                    <a:pt x="502" y="547"/>
                  </a:lnTo>
                  <a:lnTo>
                    <a:pt x="488" y="530"/>
                  </a:lnTo>
                  <a:lnTo>
                    <a:pt x="473" y="513"/>
                  </a:lnTo>
                  <a:lnTo>
                    <a:pt x="444" y="495"/>
                  </a:lnTo>
                  <a:lnTo>
                    <a:pt x="430" y="477"/>
                  </a:lnTo>
                  <a:lnTo>
                    <a:pt x="403" y="460"/>
                  </a:lnTo>
                  <a:lnTo>
                    <a:pt x="387" y="441"/>
                  </a:lnTo>
                  <a:lnTo>
                    <a:pt x="373" y="423"/>
                  </a:lnTo>
                  <a:lnTo>
                    <a:pt x="358" y="406"/>
                  </a:lnTo>
                  <a:lnTo>
                    <a:pt x="344" y="406"/>
                  </a:lnTo>
                  <a:lnTo>
                    <a:pt x="330" y="389"/>
                  </a:lnTo>
                  <a:lnTo>
                    <a:pt x="315" y="336"/>
                  </a:lnTo>
                  <a:lnTo>
                    <a:pt x="315" y="318"/>
                  </a:lnTo>
                  <a:lnTo>
                    <a:pt x="300" y="318"/>
                  </a:lnTo>
                  <a:lnTo>
                    <a:pt x="287" y="301"/>
                  </a:lnTo>
                  <a:lnTo>
                    <a:pt x="287" y="283"/>
                  </a:lnTo>
                  <a:lnTo>
                    <a:pt x="287" y="265"/>
                  </a:lnTo>
                  <a:lnTo>
                    <a:pt x="272" y="265"/>
                  </a:lnTo>
                  <a:lnTo>
                    <a:pt x="257" y="231"/>
                  </a:lnTo>
                  <a:lnTo>
                    <a:pt x="244" y="231"/>
                  </a:lnTo>
                  <a:lnTo>
                    <a:pt x="229" y="194"/>
                  </a:lnTo>
                  <a:lnTo>
                    <a:pt x="229" y="159"/>
                  </a:lnTo>
                  <a:lnTo>
                    <a:pt x="229" y="142"/>
                  </a:lnTo>
                  <a:lnTo>
                    <a:pt x="214" y="123"/>
                  </a:lnTo>
                  <a:lnTo>
                    <a:pt x="214" y="107"/>
                  </a:lnTo>
                  <a:lnTo>
                    <a:pt x="200" y="89"/>
                  </a:lnTo>
                  <a:lnTo>
                    <a:pt x="200" y="71"/>
                  </a:lnTo>
                  <a:lnTo>
                    <a:pt x="186" y="53"/>
                  </a:lnTo>
                  <a:lnTo>
                    <a:pt x="186" y="36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4" name="Freeform 108"/>
            <p:cNvSpPr>
              <a:spLocks/>
            </p:cNvSpPr>
            <p:nvPr/>
          </p:nvSpPr>
          <p:spPr bwMode="auto">
            <a:xfrm>
              <a:off x="5302477" y="5172902"/>
              <a:ext cx="1148550" cy="738663"/>
            </a:xfrm>
            <a:custGeom>
              <a:avLst/>
              <a:gdLst>
                <a:gd name="T0" fmla="*/ 29 w 1234"/>
                <a:gd name="T1" fmla="*/ 582 h 759"/>
                <a:gd name="T2" fmla="*/ 86 w 1234"/>
                <a:gd name="T3" fmla="*/ 529 h 759"/>
                <a:gd name="T4" fmla="*/ 116 w 1234"/>
                <a:gd name="T5" fmla="*/ 476 h 759"/>
                <a:gd name="T6" fmla="*/ 116 w 1234"/>
                <a:gd name="T7" fmla="*/ 424 h 759"/>
                <a:gd name="T8" fmla="*/ 43 w 1234"/>
                <a:gd name="T9" fmla="*/ 370 h 759"/>
                <a:gd name="T10" fmla="*/ 29 w 1234"/>
                <a:gd name="T11" fmla="*/ 317 h 759"/>
                <a:gd name="T12" fmla="*/ 29 w 1234"/>
                <a:gd name="T13" fmla="*/ 212 h 759"/>
                <a:gd name="T14" fmla="*/ 57 w 1234"/>
                <a:gd name="T15" fmla="*/ 195 h 759"/>
                <a:gd name="T16" fmla="*/ 101 w 1234"/>
                <a:gd name="T17" fmla="*/ 176 h 759"/>
                <a:gd name="T18" fmla="*/ 158 w 1234"/>
                <a:gd name="T19" fmla="*/ 195 h 759"/>
                <a:gd name="T20" fmla="*/ 158 w 1234"/>
                <a:gd name="T21" fmla="*/ 123 h 759"/>
                <a:gd name="T22" fmla="*/ 201 w 1234"/>
                <a:gd name="T23" fmla="*/ 106 h 759"/>
                <a:gd name="T24" fmla="*/ 229 w 1234"/>
                <a:gd name="T25" fmla="*/ 141 h 759"/>
                <a:gd name="T26" fmla="*/ 287 w 1234"/>
                <a:gd name="T27" fmla="*/ 176 h 759"/>
                <a:gd name="T28" fmla="*/ 330 w 1234"/>
                <a:gd name="T29" fmla="*/ 141 h 759"/>
                <a:gd name="T30" fmla="*/ 373 w 1234"/>
                <a:gd name="T31" fmla="*/ 141 h 759"/>
                <a:gd name="T32" fmla="*/ 431 w 1234"/>
                <a:gd name="T33" fmla="*/ 88 h 759"/>
                <a:gd name="T34" fmla="*/ 474 w 1234"/>
                <a:gd name="T35" fmla="*/ 53 h 759"/>
                <a:gd name="T36" fmla="*/ 474 w 1234"/>
                <a:gd name="T37" fmla="*/ 0 h 759"/>
                <a:gd name="T38" fmla="*/ 531 w 1234"/>
                <a:gd name="T39" fmla="*/ 18 h 759"/>
                <a:gd name="T40" fmla="*/ 574 w 1234"/>
                <a:gd name="T41" fmla="*/ 70 h 759"/>
                <a:gd name="T42" fmla="*/ 617 w 1234"/>
                <a:gd name="T43" fmla="*/ 88 h 759"/>
                <a:gd name="T44" fmla="*/ 660 w 1234"/>
                <a:gd name="T45" fmla="*/ 106 h 759"/>
                <a:gd name="T46" fmla="*/ 703 w 1234"/>
                <a:gd name="T47" fmla="*/ 123 h 759"/>
                <a:gd name="T48" fmla="*/ 718 w 1234"/>
                <a:gd name="T49" fmla="*/ 176 h 759"/>
                <a:gd name="T50" fmla="*/ 703 w 1234"/>
                <a:gd name="T51" fmla="*/ 212 h 759"/>
                <a:gd name="T52" fmla="*/ 718 w 1234"/>
                <a:gd name="T53" fmla="*/ 265 h 759"/>
                <a:gd name="T54" fmla="*/ 775 w 1234"/>
                <a:gd name="T55" fmla="*/ 283 h 759"/>
                <a:gd name="T56" fmla="*/ 819 w 1234"/>
                <a:gd name="T57" fmla="*/ 247 h 759"/>
                <a:gd name="T58" fmla="*/ 876 w 1234"/>
                <a:gd name="T59" fmla="*/ 230 h 759"/>
                <a:gd name="T60" fmla="*/ 890 w 1234"/>
                <a:gd name="T61" fmla="*/ 265 h 759"/>
                <a:gd name="T62" fmla="*/ 920 w 1234"/>
                <a:gd name="T63" fmla="*/ 300 h 759"/>
                <a:gd name="T64" fmla="*/ 962 w 1234"/>
                <a:gd name="T65" fmla="*/ 335 h 759"/>
                <a:gd name="T66" fmla="*/ 1033 w 1234"/>
                <a:gd name="T67" fmla="*/ 353 h 759"/>
                <a:gd name="T68" fmla="*/ 1119 w 1234"/>
                <a:gd name="T69" fmla="*/ 353 h 759"/>
                <a:gd name="T70" fmla="*/ 1221 w 1234"/>
                <a:gd name="T71" fmla="*/ 368 h 759"/>
                <a:gd name="T72" fmla="*/ 1220 w 1234"/>
                <a:gd name="T73" fmla="*/ 424 h 759"/>
                <a:gd name="T74" fmla="*/ 1191 w 1234"/>
                <a:gd name="T75" fmla="*/ 512 h 759"/>
                <a:gd name="T76" fmla="*/ 1191 w 1234"/>
                <a:gd name="T77" fmla="*/ 599 h 759"/>
                <a:gd name="T78" fmla="*/ 1162 w 1234"/>
                <a:gd name="T79" fmla="*/ 653 h 759"/>
                <a:gd name="T80" fmla="*/ 1105 w 1234"/>
                <a:gd name="T81" fmla="*/ 617 h 759"/>
                <a:gd name="T82" fmla="*/ 1033 w 1234"/>
                <a:gd name="T83" fmla="*/ 599 h 759"/>
                <a:gd name="T84" fmla="*/ 919 w 1234"/>
                <a:gd name="T85" fmla="*/ 617 h 759"/>
                <a:gd name="T86" fmla="*/ 847 w 1234"/>
                <a:gd name="T87" fmla="*/ 653 h 759"/>
                <a:gd name="T88" fmla="*/ 775 w 1234"/>
                <a:gd name="T89" fmla="*/ 689 h 759"/>
                <a:gd name="T90" fmla="*/ 690 w 1234"/>
                <a:gd name="T91" fmla="*/ 723 h 759"/>
                <a:gd name="T92" fmla="*/ 617 w 1234"/>
                <a:gd name="T93" fmla="*/ 759 h 759"/>
                <a:gd name="T94" fmla="*/ 531 w 1234"/>
                <a:gd name="T95" fmla="*/ 759 h 759"/>
                <a:gd name="T96" fmla="*/ 474 w 1234"/>
                <a:gd name="T97" fmla="*/ 741 h 759"/>
                <a:gd name="T98" fmla="*/ 416 w 1234"/>
                <a:gd name="T99" fmla="*/ 741 h 759"/>
                <a:gd name="T100" fmla="*/ 359 w 1234"/>
                <a:gd name="T101" fmla="*/ 706 h 759"/>
                <a:gd name="T102" fmla="*/ 244 w 1234"/>
                <a:gd name="T103" fmla="*/ 689 h 759"/>
                <a:gd name="T104" fmla="*/ 171 w 1234"/>
                <a:gd name="T105" fmla="*/ 671 h 759"/>
                <a:gd name="T106" fmla="*/ 101 w 1234"/>
                <a:gd name="T107" fmla="*/ 617 h 759"/>
                <a:gd name="T108" fmla="*/ 15 w 1234"/>
                <a:gd name="T109" fmla="*/ 61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4" h="759">
                  <a:moveTo>
                    <a:pt x="0" y="617"/>
                  </a:moveTo>
                  <a:lnTo>
                    <a:pt x="0" y="599"/>
                  </a:lnTo>
                  <a:lnTo>
                    <a:pt x="29" y="582"/>
                  </a:lnTo>
                  <a:lnTo>
                    <a:pt x="43" y="564"/>
                  </a:lnTo>
                  <a:lnTo>
                    <a:pt x="57" y="547"/>
                  </a:lnTo>
                  <a:lnTo>
                    <a:pt x="86" y="529"/>
                  </a:lnTo>
                  <a:lnTo>
                    <a:pt x="101" y="512"/>
                  </a:lnTo>
                  <a:lnTo>
                    <a:pt x="116" y="494"/>
                  </a:lnTo>
                  <a:lnTo>
                    <a:pt x="116" y="476"/>
                  </a:lnTo>
                  <a:lnTo>
                    <a:pt x="116" y="460"/>
                  </a:lnTo>
                  <a:lnTo>
                    <a:pt x="116" y="441"/>
                  </a:lnTo>
                  <a:lnTo>
                    <a:pt x="116" y="424"/>
                  </a:lnTo>
                  <a:lnTo>
                    <a:pt x="86" y="407"/>
                  </a:lnTo>
                  <a:lnTo>
                    <a:pt x="72" y="388"/>
                  </a:lnTo>
                  <a:lnTo>
                    <a:pt x="43" y="370"/>
                  </a:lnTo>
                  <a:lnTo>
                    <a:pt x="43" y="353"/>
                  </a:lnTo>
                  <a:lnTo>
                    <a:pt x="29" y="335"/>
                  </a:lnTo>
                  <a:lnTo>
                    <a:pt x="29" y="317"/>
                  </a:lnTo>
                  <a:lnTo>
                    <a:pt x="29" y="283"/>
                  </a:lnTo>
                  <a:lnTo>
                    <a:pt x="29" y="265"/>
                  </a:lnTo>
                  <a:lnTo>
                    <a:pt x="29" y="212"/>
                  </a:lnTo>
                  <a:lnTo>
                    <a:pt x="29" y="195"/>
                  </a:lnTo>
                  <a:lnTo>
                    <a:pt x="43" y="195"/>
                  </a:lnTo>
                  <a:lnTo>
                    <a:pt x="57" y="195"/>
                  </a:lnTo>
                  <a:lnTo>
                    <a:pt x="57" y="176"/>
                  </a:lnTo>
                  <a:lnTo>
                    <a:pt x="86" y="176"/>
                  </a:lnTo>
                  <a:lnTo>
                    <a:pt x="101" y="176"/>
                  </a:lnTo>
                  <a:lnTo>
                    <a:pt x="116" y="176"/>
                  </a:lnTo>
                  <a:lnTo>
                    <a:pt x="129" y="176"/>
                  </a:lnTo>
                  <a:lnTo>
                    <a:pt x="158" y="195"/>
                  </a:lnTo>
                  <a:lnTo>
                    <a:pt x="171" y="195"/>
                  </a:lnTo>
                  <a:lnTo>
                    <a:pt x="170" y="157"/>
                  </a:lnTo>
                  <a:lnTo>
                    <a:pt x="158" y="123"/>
                  </a:lnTo>
                  <a:lnTo>
                    <a:pt x="171" y="106"/>
                  </a:lnTo>
                  <a:lnTo>
                    <a:pt x="186" y="106"/>
                  </a:lnTo>
                  <a:lnTo>
                    <a:pt x="201" y="106"/>
                  </a:lnTo>
                  <a:lnTo>
                    <a:pt x="216" y="106"/>
                  </a:lnTo>
                  <a:lnTo>
                    <a:pt x="216" y="123"/>
                  </a:lnTo>
                  <a:lnTo>
                    <a:pt x="229" y="141"/>
                  </a:lnTo>
                  <a:lnTo>
                    <a:pt x="244" y="158"/>
                  </a:lnTo>
                  <a:lnTo>
                    <a:pt x="259" y="176"/>
                  </a:lnTo>
                  <a:lnTo>
                    <a:pt x="287" y="176"/>
                  </a:lnTo>
                  <a:lnTo>
                    <a:pt x="302" y="158"/>
                  </a:lnTo>
                  <a:lnTo>
                    <a:pt x="315" y="141"/>
                  </a:lnTo>
                  <a:lnTo>
                    <a:pt x="330" y="141"/>
                  </a:lnTo>
                  <a:lnTo>
                    <a:pt x="345" y="141"/>
                  </a:lnTo>
                  <a:lnTo>
                    <a:pt x="359" y="141"/>
                  </a:lnTo>
                  <a:lnTo>
                    <a:pt x="373" y="141"/>
                  </a:lnTo>
                  <a:lnTo>
                    <a:pt x="402" y="141"/>
                  </a:lnTo>
                  <a:lnTo>
                    <a:pt x="416" y="123"/>
                  </a:lnTo>
                  <a:lnTo>
                    <a:pt x="431" y="88"/>
                  </a:lnTo>
                  <a:lnTo>
                    <a:pt x="445" y="70"/>
                  </a:lnTo>
                  <a:lnTo>
                    <a:pt x="459" y="70"/>
                  </a:lnTo>
                  <a:lnTo>
                    <a:pt x="474" y="53"/>
                  </a:lnTo>
                  <a:lnTo>
                    <a:pt x="474" y="35"/>
                  </a:lnTo>
                  <a:lnTo>
                    <a:pt x="474" y="18"/>
                  </a:lnTo>
                  <a:lnTo>
                    <a:pt x="474" y="0"/>
                  </a:lnTo>
                  <a:lnTo>
                    <a:pt x="503" y="0"/>
                  </a:lnTo>
                  <a:lnTo>
                    <a:pt x="516" y="0"/>
                  </a:lnTo>
                  <a:lnTo>
                    <a:pt x="531" y="18"/>
                  </a:lnTo>
                  <a:lnTo>
                    <a:pt x="559" y="35"/>
                  </a:lnTo>
                  <a:lnTo>
                    <a:pt x="559" y="53"/>
                  </a:lnTo>
                  <a:lnTo>
                    <a:pt x="574" y="70"/>
                  </a:lnTo>
                  <a:lnTo>
                    <a:pt x="589" y="88"/>
                  </a:lnTo>
                  <a:lnTo>
                    <a:pt x="603" y="88"/>
                  </a:lnTo>
                  <a:lnTo>
                    <a:pt x="617" y="88"/>
                  </a:lnTo>
                  <a:lnTo>
                    <a:pt x="631" y="106"/>
                  </a:lnTo>
                  <a:lnTo>
                    <a:pt x="647" y="106"/>
                  </a:lnTo>
                  <a:lnTo>
                    <a:pt x="660" y="106"/>
                  </a:lnTo>
                  <a:lnTo>
                    <a:pt x="675" y="106"/>
                  </a:lnTo>
                  <a:lnTo>
                    <a:pt x="690" y="123"/>
                  </a:lnTo>
                  <a:lnTo>
                    <a:pt x="703" y="123"/>
                  </a:lnTo>
                  <a:lnTo>
                    <a:pt x="718" y="141"/>
                  </a:lnTo>
                  <a:lnTo>
                    <a:pt x="718" y="158"/>
                  </a:lnTo>
                  <a:lnTo>
                    <a:pt x="718" y="176"/>
                  </a:lnTo>
                  <a:lnTo>
                    <a:pt x="718" y="195"/>
                  </a:lnTo>
                  <a:lnTo>
                    <a:pt x="703" y="195"/>
                  </a:lnTo>
                  <a:lnTo>
                    <a:pt x="703" y="212"/>
                  </a:lnTo>
                  <a:lnTo>
                    <a:pt x="703" y="230"/>
                  </a:lnTo>
                  <a:lnTo>
                    <a:pt x="703" y="247"/>
                  </a:lnTo>
                  <a:lnTo>
                    <a:pt x="718" y="265"/>
                  </a:lnTo>
                  <a:lnTo>
                    <a:pt x="732" y="265"/>
                  </a:lnTo>
                  <a:lnTo>
                    <a:pt x="746" y="283"/>
                  </a:lnTo>
                  <a:lnTo>
                    <a:pt x="775" y="283"/>
                  </a:lnTo>
                  <a:lnTo>
                    <a:pt x="789" y="265"/>
                  </a:lnTo>
                  <a:lnTo>
                    <a:pt x="803" y="247"/>
                  </a:lnTo>
                  <a:lnTo>
                    <a:pt x="819" y="247"/>
                  </a:lnTo>
                  <a:lnTo>
                    <a:pt x="847" y="247"/>
                  </a:lnTo>
                  <a:lnTo>
                    <a:pt x="847" y="230"/>
                  </a:lnTo>
                  <a:lnTo>
                    <a:pt x="876" y="230"/>
                  </a:lnTo>
                  <a:lnTo>
                    <a:pt x="876" y="247"/>
                  </a:lnTo>
                  <a:lnTo>
                    <a:pt x="876" y="265"/>
                  </a:lnTo>
                  <a:lnTo>
                    <a:pt x="890" y="265"/>
                  </a:lnTo>
                  <a:lnTo>
                    <a:pt x="905" y="283"/>
                  </a:lnTo>
                  <a:lnTo>
                    <a:pt x="905" y="300"/>
                  </a:lnTo>
                  <a:lnTo>
                    <a:pt x="920" y="300"/>
                  </a:lnTo>
                  <a:lnTo>
                    <a:pt x="933" y="317"/>
                  </a:lnTo>
                  <a:lnTo>
                    <a:pt x="961" y="318"/>
                  </a:lnTo>
                  <a:lnTo>
                    <a:pt x="962" y="335"/>
                  </a:lnTo>
                  <a:lnTo>
                    <a:pt x="977" y="353"/>
                  </a:lnTo>
                  <a:lnTo>
                    <a:pt x="1005" y="353"/>
                  </a:lnTo>
                  <a:lnTo>
                    <a:pt x="1033" y="353"/>
                  </a:lnTo>
                  <a:lnTo>
                    <a:pt x="1062" y="353"/>
                  </a:lnTo>
                  <a:lnTo>
                    <a:pt x="1091" y="353"/>
                  </a:lnTo>
                  <a:lnTo>
                    <a:pt x="1119" y="353"/>
                  </a:lnTo>
                  <a:lnTo>
                    <a:pt x="1148" y="353"/>
                  </a:lnTo>
                  <a:lnTo>
                    <a:pt x="1178" y="368"/>
                  </a:lnTo>
                  <a:lnTo>
                    <a:pt x="1221" y="368"/>
                  </a:lnTo>
                  <a:lnTo>
                    <a:pt x="1234" y="388"/>
                  </a:lnTo>
                  <a:lnTo>
                    <a:pt x="1220" y="407"/>
                  </a:lnTo>
                  <a:lnTo>
                    <a:pt x="1220" y="424"/>
                  </a:lnTo>
                  <a:lnTo>
                    <a:pt x="1206" y="441"/>
                  </a:lnTo>
                  <a:lnTo>
                    <a:pt x="1191" y="494"/>
                  </a:lnTo>
                  <a:lnTo>
                    <a:pt x="1191" y="512"/>
                  </a:lnTo>
                  <a:lnTo>
                    <a:pt x="1191" y="547"/>
                  </a:lnTo>
                  <a:lnTo>
                    <a:pt x="1177" y="564"/>
                  </a:lnTo>
                  <a:lnTo>
                    <a:pt x="1191" y="599"/>
                  </a:lnTo>
                  <a:lnTo>
                    <a:pt x="1191" y="617"/>
                  </a:lnTo>
                  <a:lnTo>
                    <a:pt x="1191" y="653"/>
                  </a:lnTo>
                  <a:lnTo>
                    <a:pt x="1162" y="653"/>
                  </a:lnTo>
                  <a:lnTo>
                    <a:pt x="1148" y="636"/>
                  </a:lnTo>
                  <a:lnTo>
                    <a:pt x="1119" y="636"/>
                  </a:lnTo>
                  <a:lnTo>
                    <a:pt x="1105" y="617"/>
                  </a:lnTo>
                  <a:lnTo>
                    <a:pt x="1077" y="617"/>
                  </a:lnTo>
                  <a:lnTo>
                    <a:pt x="1062" y="617"/>
                  </a:lnTo>
                  <a:lnTo>
                    <a:pt x="1033" y="599"/>
                  </a:lnTo>
                  <a:lnTo>
                    <a:pt x="1005" y="617"/>
                  </a:lnTo>
                  <a:lnTo>
                    <a:pt x="977" y="617"/>
                  </a:lnTo>
                  <a:lnTo>
                    <a:pt x="919" y="617"/>
                  </a:lnTo>
                  <a:lnTo>
                    <a:pt x="889" y="617"/>
                  </a:lnTo>
                  <a:lnTo>
                    <a:pt x="876" y="636"/>
                  </a:lnTo>
                  <a:lnTo>
                    <a:pt x="847" y="653"/>
                  </a:lnTo>
                  <a:lnTo>
                    <a:pt x="833" y="653"/>
                  </a:lnTo>
                  <a:lnTo>
                    <a:pt x="803" y="671"/>
                  </a:lnTo>
                  <a:lnTo>
                    <a:pt x="775" y="689"/>
                  </a:lnTo>
                  <a:lnTo>
                    <a:pt x="761" y="689"/>
                  </a:lnTo>
                  <a:lnTo>
                    <a:pt x="732" y="706"/>
                  </a:lnTo>
                  <a:lnTo>
                    <a:pt x="690" y="723"/>
                  </a:lnTo>
                  <a:lnTo>
                    <a:pt x="660" y="723"/>
                  </a:lnTo>
                  <a:lnTo>
                    <a:pt x="647" y="741"/>
                  </a:lnTo>
                  <a:lnTo>
                    <a:pt x="617" y="759"/>
                  </a:lnTo>
                  <a:lnTo>
                    <a:pt x="589" y="759"/>
                  </a:lnTo>
                  <a:lnTo>
                    <a:pt x="559" y="759"/>
                  </a:lnTo>
                  <a:lnTo>
                    <a:pt x="531" y="759"/>
                  </a:lnTo>
                  <a:lnTo>
                    <a:pt x="516" y="741"/>
                  </a:lnTo>
                  <a:lnTo>
                    <a:pt x="488" y="741"/>
                  </a:lnTo>
                  <a:lnTo>
                    <a:pt x="474" y="741"/>
                  </a:lnTo>
                  <a:lnTo>
                    <a:pt x="459" y="741"/>
                  </a:lnTo>
                  <a:lnTo>
                    <a:pt x="445" y="741"/>
                  </a:lnTo>
                  <a:lnTo>
                    <a:pt x="416" y="741"/>
                  </a:lnTo>
                  <a:lnTo>
                    <a:pt x="402" y="723"/>
                  </a:lnTo>
                  <a:lnTo>
                    <a:pt x="373" y="706"/>
                  </a:lnTo>
                  <a:lnTo>
                    <a:pt x="359" y="706"/>
                  </a:lnTo>
                  <a:lnTo>
                    <a:pt x="330" y="689"/>
                  </a:lnTo>
                  <a:lnTo>
                    <a:pt x="287" y="689"/>
                  </a:lnTo>
                  <a:lnTo>
                    <a:pt x="244" y="689"/>
                  </a:lnTo>
                  <a:lnTo>
                    <a:pt x="216" y="689"/>
                  </a:lnTo>
                  <a:lnTo>
                    <a:pt x="186" y="671"/>
                  </a:lnTo>
                  <a:lnTo>
                    <a:pt x="171" y="671"/>
                  </a:lnTo>
                  <a:lnTo>
                    <a:pt x="143" y="653"/>
                  </a:lnTo>
                  <a:lnTo>
                    <a:pt x="129" y="636"/>
                  </a:lnTo>
                  <a:lnTo>
                    <a:pt x="101" y="617"/>
                  </a:lnTo>
                  <a:lnTo>
                    <a:pt x="57" y="617"/>
                  </a:lnTo>
                  <a:lnTo>
                    <a:pt x="29" y="617"/>
                  </a:lnTo>
                  <a:lnTo>
                    <a:pt x="15" y="617"/>
                  </a:lnTo>
                  <a:lnTo>
                    <a:pt x="0" y="617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5" name="Freeform 109"/>
            <p:cNvSpPr>
              <a:spLocks/>
            </p:cNvSpPr>
            <p:nvPr/>
          </p:nvSpPr>
          <p:spPr bwMode="auto">
            <a:xfrm>
              <a:off x="6400272" y="5304471"/>
              <a:ext cx="938013" cy="860833"/>
            </a:xfrm>
            <a:custGeom>
              <a:avLst/>
              <a:gdLst>
                <a:gd name="T0" fmla="*/ 15 w 1005"/>
                <a:gd name="T1" fmla="*/ 516 h 884"/>
                <a:gd name="T2" fmla="*/ 14 w 1005"/>
                <a:gd name="T3" fmla="*/ 461 h 884"/>
                <a:gd name="T4" fmla="*/ 0 w 1005"/>
                <a:gd name="T5" fmla="*/ 427 h 884"/>
                <a:gd name="T6" fmla="*/ 15 w 1005"/>
                <a:gd name="T7" fmla="*/ 409 h 884"/>
                <a:gd name="T8" fmla="*/ 15 w 1005"/>
                <a:gd name="T9" fmla="*/ 352 h 884"/>
                <a:gd name="T10" fmla="*/ 29 w 1005"/>
                <a:gd name="T11" fmla="*/ 300 h 884"/>
                <a:gd name="T12" fmla="*/ 42 w 1005"/>
                <a:gd name="T13" fmla="*/ 283 h 884"/>
                <a:gd name="T14" fmla="*/ 42 w 1005"/>
                <a:gd name="T15" fmla="*/ 267 h 884"/>
                <a:gd name="T16" fmla="*/ 58 w 1005"/>
                <a:gd name="T17" fmla="*/ 253 h 884"/>
                <a:gd name="T18" fmla="*/ 45 w 1005"/>
                <a:gd name="T19" fmla="*/ 227 h 884"/>
                <a:gd name="T20" fmla="*/ 58 w 1005"/>
                <a:gd name="T21" fmla="*/ 214 h 884"/>
                <a:gd name="T22" fmla="*/ 88 w 1005"/>
                <a:gd name="T23" fmla="*/ 213 h 884"/>
                <a:gd name="T24" fmla="*/ 117 w 1005"/>
                <a:gd name="T25" fmla="*/ 177 h 884"/>
                <a:gd name="T26" fmla="*/ 158 w 1005"/>
                <a:gd name="T27" fmla="*/ 92 h 884"/>
                <a:gd name="T28" fmla="*/ 174 w 1005"/>
                <a:gd name="T29" fmla="*/ 71 h 884"/>
                <a:gd name="T30" fmla="*/ 186 w 1005"/>
                <a:gd name="T31" fmla="*/ 17 h 884"/>
                <a:gd name="T32" fmla="*/ 199 w 1005"/>
                <a:gd name="T33" fmla="*/ 0 h 884"/>
                <a:gd name="T34" fmla="*/ 243 w 1005"/>
                <a:gd name="T35" fmla="*/ 19 h 884"/>
                <a:gd name="T36" fmla="*/ 259 w 1005"/>
                <a:gd name="T37" fmla="*/ 55 h 884"/>
                <a:gd name="T38" fmla="*/ 273 w 1005"/>
                <a:gd name="T39" fmla="*/ 128 h 884"/>
                <a:gd name="T40" fmla="*/ 314 w 1005"/>
                <a:gd name="T41" fmla="*/ 144 h 884"/>
                <a:gd name="T42" fmla="*/ 344 w 1005"/>
                <a:gd name="T43" fmla="*/ 161 h 884"/>
                <a:gd name="T44" fmla="*/ 372 w 1005"/>
                <a:gd name="T45" fmla="*/ 126 h 884"/>
                <a:gd name="T46" fmla="*/ 431 w 1005"/>
                <a:gd name="T47" fmla="*/ 55 h 884"/>
                <a:gd name="T48" fmla="*/ 474 w 1005"/>
                <a:gd name="T49" fmla="*/ 36 h 884"/>
                <a:gd name="T50" fmla="*/ 514 w 1005"/>
                <a:gd name="T51" fmla="*/ 19 h 884"/>
                <a:gd name="T52" fmla="*/ 531 w 1005"/>
                <a:gd name="T53" fmla="*/ 19 h 884"/>
                <a:gd name="T54" fmla="*/ 559 w 1005"/>
                <a:gd name="T55" fmla="*/ 19 h 884"/>
                <a:gd name="T56" fmla="*/ 573 w 1005"/>
                <a:gd name="T57" fmla="*/ 36 h 884"/>
                <a:gd name="T58" fmla="*/ 602 w 1005"/>
                <a:gd name="T59" fmla="*/ 72 h 884"/>
                <a:gd name="T60" fmla="*/ 631 w 1005"/>
                <a:gd name="T61" fmla="*/ 106 h 884"/>
                <a:gd name="T62" fmla="*/ 678 w 1005"/>
                <a:gd name="T63" fmla="*/ 127 h 884"/>
                <a:gd name="T64" fmla="*/ 678 w 1005"/>
                <a:gd name="T65" fmla="*/ 161 h 884"/>
                <a:gd name="T66" fmla="*/ 678 w 1005"/>
                <a:gd name="T67" fmla="*/ 182 h 884"/>
                <a:gd name="T68" fmla="*/ 790 w 1005"/>
                <a:gd name="T69" fmla="*/ 231 h 884"/>
                <a:gd name="T70" fmla="*/ 832 w 1005"/>
                <a:gd name="T71" fmla="*/ 266 h 884"/>
                <a:gd name="T72" fmla="*/ 875 w 1005"/>
                <a:gd name="T73" fmla="*/ 248 h 884"/>
                <a:gd name="T74" fmla="*/ 919 w 1005"/>
                <a:gd name="T75" fmla="*/ 320 h 884"/>
                <a:gd name="T76" fmla="*/ 947 w 1005"/>
                <a:gd name="T77" fmla="*/ 337 h 884"/>
                <a:gd name="T78" fmla="*/ 962 w 1005"/>
                <a:gd name="T79" fmla="*/ 355 h 884"/>
                <a:gd name="T80" fmla="*/ 976 w 1005"/>
                <a:gd name="T81" fmla="*/ 355 h 884"/>
                <a:gd name="T82" fmla="*/ 1005 w 1005"/>
                <a:gd name="T83" fmla="*/ 372 h 884"/>
                <a:gd name="T84" fmla="*/ 990 w 1005"/>
                <a:gd name="T85" fmla="*/ 425 h 884"/>
                <a:gd name="T86" fmla="*/ 962 w 1005"/>
                <a:gd name="T87" fmla="*/ 460 h 884"/>
                <a:gd name="T88" fmla="*/ 631 w 1005"/>
                <a:gd name="T89" fmla="*/ 478 h 884"/>
                <a:gd name="T90" fmla="*/ 516 w 1005"/>
                <a:gd name="T91" fmla="*/ 672 h 884"/>
                <a:gd name="T92" fmla="*/ 559 w 1005"/>
                <a:gd name="T93" fmla="*/ 743 h 884"/>
                <a:gd name="T94" fmla="*/ 546 w 1005"/>
                <a:gd name="T95" fmla="*/ 779 h 884"/>
                <a:gd name="T96" fmla="*/ 531 w 1005"/>
                <a:gd name="T97" fmla="*/ 832 h 884"/>
                <a:gd name="T98" fmla="*/ 516 w 1005"/>
                <a:gd name="T99" fmla="*/ 884 h 884"/>
                <a:gd name="T100" fmla="*/ 402 w 1005"/>
                <a:gd name="T101" fmla="*/ 761 h 884"/>
                <a:gd name="T102" fmla="*/ 359 w 1005"/>
                <a:gd name="T103" fmla="*/ 726 h 884"/>
                <a:gd name="T104" fmla="*/ 287 w 1005"/>
                <a:gd name="T105" fmla="*/ 690 h 884"/>
                <a:gd name="T106" fmla="*/ 201 w 1005"/>
                <a:gd name="T107" fmla="*/ 619 h 884"/>
                <a:gd name="T108" fmla="*/ 115 w 1005"/>
                <a:gd name="T109" fmla="*/ 567 h 884"/>
                <a:gd name="T110" fmla="*/ 57 w 1005"/>
                <a:gd name="T111" fmla="*/ 532 h 884"/>
                <a:gd name="T112" fmla="*/ 15 w 1005"/>
                <a:gd name="T113" fmla="*/ 51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5" h="884">
                  <a:moveTo>
                    <a:pt x="15" y="516"/>
                  </a:moveTo>
                  <a:lnTo>
                    <a:pt x="14" y="461"/>
                  </a:lnTo>
                  <a:lnTo>
                    <a:pt x="0" y="427"/>
                  </a:lnTo>
                  <a:lnTo>
                    <a:pt x="15" y="409"/>
                  </a:lnTo>
                  <a:lnTo>
                    <a:pt x="15" y="352"/>
                  </a:lnTo>
                  <a:lnTo>
                    <a:pt x="29" y="300"/>
                  </a:lnTo>
                  <a:lnTo>
                    <a:pt x="42" y="283"/>
                  </a:lnTo>
                  <a:lnTo>
                    <a:pt x="42" y="267"/>
                  </a:lnTo>
                  <a:lnTo>
                    <a:pt x="58" y="253"/>
                  </a:lnTo>
                  <a:lnTo>
                    <a:pt x="45" y="227"/>
                  </a:lnTo>
                  <a:lnTo>
                    <a:pt x="58" y="214"/>
                  </a:lnTo>
                  <a:lnTo>
                    <a:pt x="88" y="213"/>
                  </a:lnTo>
                  <a:lnTo>
                    <a:pt x="117" y="177"/>
                  </a:lnTo>
                  <a:lnTo>
                    <a:pt x="158" y="92"/>
                  </a:lnTo>
                  <a:lnTo>
                    <a:pt x="174" y="71"/>
                  </a:lnTo>
                  <a:lnTo>
                    <a:pt x="186" y="17"/>
                  </a:lnTo>
                  <a:lnTo>
                    <a:pt x="199" y="0"/>
                  </a:lnTo>
                  <a:lnTo>
                    <a:pt x="243" y="19"/>
                  </a:lnTo>
                  <a:lnTo>
                    <a:pt x="259" y="55"/>
                  </a:lnTo>
                  <a:lnTo>
                    <a:pt x="273" y="128"/>
                  </a:lnTo>
                  <a:lnTo>
                    <a:pt x="314" y="144"/>
                  </a:lnTo>
                  <a:lnTo>
                    <a:pt x="344" y="161"/>
                  </a:lnTo>
                  <a:lnTo>
                    <a:pt x="372" y="126"/>
                  </a:lnTo>
                  <a:lnTo>
                    <a:pt x="431" y="55"/>
                  </a:lnTo>
                  <a:lnTo>
                    <a:pt x="474" y="36"/>
                  </a:lnTo>
                  <a:lnTo>
                    <a:pt x="514" y="19"/>
                  </a:lnTo>
                  <a:lnTo>
                    <a:pt x="531" y="19"/>
                  </a:lnTo>
                  <a:lnTo>
                    <a:pt x="559" y="19"/>
                  </a:lnTo>
                  <a:lnTo>
                    <a:pt x="573" y="36"/>
                  </a:lnTo>
                  <a:lnTo>
                    <a:pt x="602" y="72"/>
                  </a:lnTo>
                  <a:lnTo>
                    <a:pt x="631" y="106"/>
                  </a:lnTo>
                  <a:lnTo>
                    <a:pt x="678" y="127"/>
                  </a:lnTo>
                  <a:lnTo>
                    <a:pt x="678" y="161"/>
                  </a:lnTo>
                  <a:lnTo>
                    <a:pt x="678" y="182"/>
                  </a:lnTo>
                  <a:lnTo>
                    <a:pt x="790" y="231"/>
                  </a:lnTo>
                  <a:lnTo>
                    <a:pt x="832" y="266"/>
                  </a:lnTo>
                  <a:lnTo>
                    <a:pt x="875" y="248"/>
                  </a:lnTo>
                  <a:lnTo>
                    <a:pt x="919" y="320"/>
                  </a:lnTo>
                  <a:lnTo>
                    <a:pt x="947" y="337"/>
                  </a:lnTo>
                  <a:lnTo>
                    <a:pt x="962" y="355"/>
                  </a:lnTo>
                  <a:lnTo>
                    <a:pt x="976" y="355"/>
                  </a:lnTo>
                  <a:lnTo>
                    <a:pt x="1005" y="372"/>
                  </a:lnTo>
                  <a:lnTo>
                    <a:pt x="990" y="425"/>
                  </a:lnTo>
                  <a:lnTo>
                    <a:pt x="962" y="460"/>
                  </a:lnTo>
                  <a:lnTo>
                    <a:pt x="631" y="478"/>
                  </a:lnTo>
                  <a:lnTo>
                    <a:pt x="516" y="672"/>
                  </a:lnTo>
                  <a:lnTo>
                    <a:pt x="559" y="743"/>
                  </a:lnTo>
                  <a:lnTo>
                    <a:pt x="546" y="779"/>
                  </a:lnTo>
                  <a:lnTo>
                    <a:pt x="531" y="832"/>
                  </a:lnTo>
                  <a:lnTo>
                    <a:pt x="516" y="884"/>
                  </a:lnTo>
                  <a:lnTo>
                    <a:pt x="402" y="761"/>
                  </a:lnTo>
                  <a:lnTo>
                    <a:pt x="359" y="726"/>
                  </a:lnTo>
                  <a:lnTo>
                    <a:pt x="287" y="690"/>
                  </a:lnTo>
                  <a:lnTo>
                    <a:pt x="201" y="619"/>
                  </a:lnTo>
                  <a:lnTo>
                    <a:pt x="115" y="567"/>
                  </a:lnTo>
                  <a:lnTo>
                    <a:pt x="57" y="532"/>
                  </a:lnTo>
                  <a:lnTo>
                    <a:pt x="15" y="516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6" name="Freeform 110"/>
            <p:cNvSpPr>
              <a:spLocks/>
            </p:cNvSpPr>
            <p:nvPr/>
          </p:nvSpPr>
          <p:spPr bwMode="auto">
            <a:xfrm>
              <a:off x="6387113" y="5118395"/>
              <a:ext cx="748155" cy="366512"/>
            </a:xfrm>
            <a:custGeom>
              <a:avLst/>
              <a:gdLst>
                <a:gd name="T0" fmla="*/ 0 w 804"/>
                <a:gd name="T1" fmla="*/ 143 h 372"/>
                <a:gd name="T2" fmla="*/ 1 w 804"/>
                <a:gd name="T3" fmla="*/ 228 h 372"/>
                <a:gd name="T4" fmla="*/ 13 w 804"/>
                <a:gd name="T5" fmla="*/ 228 h 372"/>
                <a:gd name="T6" fmla="*/ 28 w 804"/>
                <a:gd name="T7" fmla="*/ 248 h 372"/>
                <a:gd name="T8" fmla="*/ 43 w 804"/>
                <a:gd name="T9" fmla="*/ 248 h 372"/>
                <a:gd name="T10" fmla="*/ 72 w 804"/>
                <a:gd name="T11" fmla="*/ 282 h 372"/>
                <a:gd name="T12" fmla="*/ 86 w 804"/>
                <a:gd name="T13" fmla="*/ 282 h 372"/>
                <a:gd name="T14" fmla="*/ 101 w 804"/>
                <a:gd name="T15" fmla="*/ 299 h 372"/>
                <a:gd name="T16" fmla="*/ 114 w 804"/>
                <a:gd name="T17" fmla="*/ 300 h 372"/>
                <a:gd name="T18" fmla="*/ 115 w 804"/>
                <a:gd name="T19" fmla="*/ 350 h 372"/>
                <a:gd name="T20" fmla="*/ 129 w 804"/>
                <a:gd name="T21" fmla="*/ 351 h 372"/>
                <a:gd name="T22" fmla="*/ 129 w 804"/>
                <a:gd name="T23" fmla="*/ 368 h 372"/>
                <a:gd name="T24" fmla="*/ 171 w 804"/>
                <a:gd name="T25" fmla="*/ 282 h 372"/>
                <a:gd name="T26" fmla="*/ 186 w 804"/>
                <a:gd name="T27" fmla="*/ 264 h 372"/>
                <a:gd name="T28" fmla="*/ 200 w 804"/>
                <a:gd name="T29" fmla="*/ 212 h 372"/>
                <a:gd name="T30" fmla="*/ 214 w 804"/>
                <a:gd name="T31" fmla="*/ 194 h 372"/>
                <a:gd name="T32" fmla="*/ 257 w 804"/>
                <a:gd name="T33" fmla="*/ 212 h 372"/>
                <a:gd name="T34" fmla="*/ 272 w 804"/>
                <a:gd name="T35" fmla="*/ 247 h 372"/>
                <a:gd name="T36" fmla="*/ 287 w 804"/>
                <a:gd name="T37" fmla="*/ 317 h 372"/>
                <a:gd name="T38" fmla="*/ 328 w 804"/>
                <a:gd name="T39" fmla="*/ 335 h 372"/>
                <a:gd name="T40" fmla="*/ 358 w 804"/>
                <a:gd name="T41" fmla="*/ 352 h 372"/>
                <a:gd name="T42" fmla="*/ 444 w 804"/>
                <a:gd name="T43" fmla="*/ 247 h 372"/>
                <a:gd name="T44" fmla="*/ 487 w 804"/>
                <a:gd name="T45" fmla="*/ 229 h 372"/>
                <a:gd name="T46" fmla="*/ 530 w 804"/>
                <a:gd name="T47" fmla="*/ 212 h 372"/>
                <a:gd name="T48" fmla="*/ 545 w 804"/>
                <a:gd name="T49" fmla="*/ 212 h 372"/>
                <a:gd name="T50" fmla="*/ 573 w 804"/>
                <a:gd name="T51" fmla="*/ 212 h 372"/>
                <a:gd name="T52" fmla="*/ 588 w 804"/>
                <a:gd name="T53" fmla="*/ 229 h 372"/>
                <a:gd name="T54" fmla="*/ 616 w 804"/>
                <a:gd name="T55" fmla="*/ 264 h 372"/>
                <a:gd name="T56" fmla="*/ 616 w 804"/>
                <a:gd name="T57" fmla="*/ 265 h 372"/>
                <a:gd name="T58" fmla="*/ 645 w 804"/>
                <a:gd name="T59" fmla="*/ 299 h 372"/>
                <a:gd name="T60" fmla="*/ 692 w 804"/>
                <a:gd name="T61" fmla="*/ 318 h 372"/>
                <a:gd name="T62" fmla="*/ 692 w 804"/>
                <a:gd name="T63" fmla="*/ 352 h 372"/>
                <a:gd name="T64" fmla="*/ 692 w 804"/>
                <a:gd name="T65" fmla="*/ 372 h 372"/>
                <a:gd name="T66" fmla="*/ 804 w 804"/>
                <a:gd name="T67" fmla="*/ 335 h 372"/>
                <a:gd name="T68" fmla="*/ 802 w 804"/>
                <a:gd name="T69" fmla="*/ 159 h 372"/>
                <a:gd name="T70" fmla="*/ 758 w 804"/>
                <a:gd name="T71" fmla="*/ 159 h 372"/>
                <a:gd name="T72" fmla="*/ 730 w 804"/>
                <a:gd name="T73" fmla="*/ 140 h 372"/>
                <a:gd name="T74" fmla="*/ 690 w 804"/>
                <a:gd name="T75" fmla="*/ 122 h 372"/>
                <a:gd name="T76" fmla="*/ 645 w 804"/>
                <a:gd name="T77" fmla="*/ 122 h 372"/>
                <a:gd name="T78" fmla="*/ 631 w 804"/>
                <a:gd name="T79" fmla="*/ 176 h 372"/>
                <a:gd name="T80" fmla="*/ 560 w 804"/>
                <a:gd name="T81" fmla="*/ 176 h 372"/>
                <a:gd name="T82" fmla="*/ 516 w 804"/>
                <a:gd name="T83" fmla="*/ 159 h 372"/>
                <a:gd name="T84" fmla="*/ 501 w 804"/>
                <a:gd name="T85" fmla="*/ 140 h 372"/>
                <a:gd name="T86" fmla="*/ 487 w 804"/>
                <a:gd name="T87" fmla="*/ 88 h 372"/>
                <a:gd name="T88" fmla="*/ 453 w 804"/>
                <a:gd name="T89" fmla="*/ 55 h 372"/>
                <a:gd name="T90" fmla="*/ 416 w 804"/>
                <a:gd name="T91" fmla="*/ 53 h 372"/>
                <a:gd name="T92" fmla="*/ 401 w 804"/>
                <a:gd name="T93" fmla="*/ 19 h 372"/>
                <a:gd name="T94" fmla="*/ 401 w 804"/>
                <a:gd name="T95" fmla="*/ 0 h 372"/>
                <a:gd name="T96" fmla="*/ 358 w 804"/>
                <a:gd name="T97" fmla="*/ 35 h 372"/>
                <a:gd name="T98" fmla="*/ 287 w 804"/>
                <a:gd name="T99" fmla="*/ 70 h 372"/>
                <a:gd name="T100" fmla="*/ 257 w 804"/>
                <a:gd name="T101" fmla="*/ 70 h 372"/>
                <a:gd name="T102" fmla="*/ 186 w 804"/>
                <a:gd name="T103" fmla="*/ 70 h 372"/>
                <a:gd name="T104" fmla="*/ 142 w 804"/>
                <a:gd name="T105" fmla="*/ 70 h 372"/>
                <a:gd name="T106" fmla="*/ 71 w 804"/>
                <a:gd name="T107" fmla="*/ 88 h 372"/>
                <a:gd name="T108" fmla="*/ 42 w 804"/>
                <a:gd name="T109" fmla="*/ 122 h 372"/>
                <a:gd name="T110" fmla="*/ 13 w 804"/>
                <a:gd name="T111" fmla="*/ 140 h 372"/>
                <a:gd name="T112" fmla="*/ 0 w 804"/>
                <a:gd name="T113" fmla="*/ 14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4" h="372">
                  <a:moveTo>
                    <a:pt x="0" y="143"/>
                  </a:moveTo>
                  <a:lnTo>
                    <a:pt x="1" y="228"/>
                  </a:lnTo>
                  <a:lnTo>
                    <a:pt x="13" y="228"/>
                  </a:lnTo>
                  <a:lnTo>
                    <a:pt x="28" y="248"/>
                  </a:lnTo>
                  <a:lnTo>
                    <a:pt x="43" y="248"/>
                  </a:lnTo>
                  <a:lnTo>
                    <a:pt x="72" y="282"/>
                  </a:lnTo>
                  <a:lnTo>
                    <a:pt x="86" y="282"/>
                  </a:lnTo>
                  <a:lnTo>
                    <a:pt x="101" y="299"/>
                  </a:lnTo>
                  <a:lnTo>
                    <a:pt x="114" y="300"/>
                  </a:lnTo>
                  <a:lnTo>
                    <a:pt x="115" y="350"/>
                  </a:lnTo>
                  <a:lnTo>
                    <a:pt x="129" y="351"/>
                  </a:lnTo>
                  <a:lnTo>
                    <a:pt x="129" y="368"/>
                  </a:lnTo>
                  <a:lnTo>
                    <a:pt x="171" y="282"/>
                  </a:lnTo>
                  <a:lnTo>
                    <a:pt x="186" y="264"/>
                  </a:lnTo>
                  <a:lnTo>
                    <a:pt x="200" y="212"/>
                  </a:lnTo>
                  <a:lnTo>
                    <a:pt x="214" y="194"/>
                  </a:lnTo>
                  <a:lnTo>
                    <a:pt x="257" y="212"/>
                  </a:lnTo>
                  <a:lnTo>
                    <a:pt x="272" y="247"/>
                  </a:lnTo>
                  <a:lnTo>
                    <a:pt x="287" y="317"/>
                  </a:lnTo>
                  <a:lnTo>
                    <a:pt x="328" y="335"/>
                  </a:lnTo>
                  <a:lnTo>
                    <a:pt x="358" y="352"/>
                  </a:lnTo>
                  <a:lnTo>
                    <a:pt x="444" y="247"/>
                  </a:lnTo>
                  <a:lnTo>
                    <a:pt x="487" y="229"/>
                  </a:lnTo>
                  <a:lnTo>
                    <a:pt x="530" y="212"/>
                  </a:lnTo>
                  <a:lnTo>
                    <a:pt x="545" y="212"/>
                  </a:lnTo>
                  <a:lnTo>
                    <a:pt x="573" y="212"/>
                  </a:lnTo>
                  <a:lnTo>
                    <a:pt x="588" y="229"/>
                  </a:lnTo>
                  <a:lnTo>
                    <a:pt x="616" y="264"/>
                  </a:lnTo>
                  <a:lnTo>
                    <a:pt x="616" y="265"/>
                  </a:lnTo>
                  <a:lnTo>
                    <a:pt x="645" y="299"/>
                  </a:lnTo>
                  <a:lnTo>
                    <a:pt x="692" y="318"/>
                  </a:lnTo>
                  <a:lnTo>
                    <a:pt x="692" y="352"/>
                  </a:lnTo>
                  <a:lnTo>
                    <a:pt x="692" y="372"/>
                  </a:lnTo>
                  <a:lnTo>
                    <a:pt x="804" y="335"/>
                  </a:lnTo>
                  <a:lnTo>
                    <a:pt x="802" y="159"/>
                  </a:lnTo>
                  <a:lnTo>
                    <a:pt x="758" y="159"/>
                  </a:lnTo>
                  <a:lnTo>
                    <a:pt x="730" y="140"/>
                  </a:lnTo>
                  <a:lnTo>
                    <a:pt x="690" y="122"/>
                  </a:lnTo>
                  <a:lnTo>
                    <a:pt x="645" y="122"/>
                  </a:lnTo>
                  <a:lnTo>
                    <a:pt x="631" y="176"/>
                  </a:lnTo>
                  <a:lnTo>
                    <a:pt x="560" y="176"/>
                  </a:lnTo>
                  <a:lnTo>
                    <a:pt x="516" y="159"/>
                  </a:lnTo>
                  <a:lnTo>
                    <a:pt x="501" y="140"/>
                  </a:lnTo>
                  <a:lnTo>
                    <a:pt x="487" y="88"/>
                  </a:lnTo>
                  <a:lnTo>
                    <a:pt x="453" y="55"/>
                  </a:lnTo>
                  <a:lnTo>
                    <a:pt x="416" y="53"/>
                  </a:lnTo>
                  <a:lnTo>
                    <a:pt x="401" y="19"/>
                  </a:lnTo>
                  <a:lnTo>
                    <a:pt x="401" y="0"/>
                  </a:lnTo>
                  <a:lnTo>
                    <a:pt x="358" y="35"/>
                  </a:lnTo>
                  <a:lnTo>
                    <a:pt x="287" y="70"/>
                  </a:lnTo>
                  <a:lnTo>
                    <a:pt x="257" y="70"/>
                  </a:lnTo>
                  <a:lnTo>
                    <a:pt x="186" y="70"/>
                  </a:lnTo>
                  <a:lnTo>
                    <a:pt x="142" y="70"/>
                  </a:lnTo>
                  <a:lnTo>
                    <a:pt x="71" y="88"/>
                  </a:lnTo>
                  <a:lnTo>
                    <a:pt x="42" y="122"/>
                  </a:lnTo>
                  <a:lnTo>
                    <a:pt x="13" y="140"/>
                  </a:lnTo>
                  <a:lnTo>
                    <a:pt x="0" y="143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7" name="Freeform 111"/>
            <p:cNvSpPr>
              <a:spLocks/>
            </p:cNvSpPr>
            <p:nvPr/>
          </p:nvSpPr>
          <p:spPr bwMode="auto">
            <a:xfrm>
              <a:off x="6757431" y="4516939"/>
              <a:ext cx="768833" cy="806327"/>
            </a:xfrm>
            <a:custGeom>
              <a:avLst/>
              <a:gdLst>
                <a:gd name="T0" fmla="*/ 403 w 821"/>
                <a:gd name="T1" fmla="*/ 830 h 830"/>
                <a:gd name="T2" fmla="*/ 821 w 821"/>
                <a:gd name="T3" fmla="*/ 796 h 830"/>
                <a:gd name="T4" fmla="*/ 782 w 821"/>
                <a:gd name="T5" fmla="*/ 290 h 830"/>
                <a:gd name="T6" fmla="*/ 589 w 821"/>
                <a:gd name="T7" fmla="*/ 142 h 830"/>
                <a:gd name="T8" fmla="*/ 532 w 821"/>
                <a:gd name="T9" fmla="*/ 142 h 830"/>
                <a:gd name="T10" fmla="*/ 503 w 821"/>
                <a:gd name="T11" fmla="*/ 125 h 830"/>
                <a:gd name="T12" fmla="*/ 503 w 821"/>
                <a:gd name="T13" fmla="*/ 0 h 830"/>
                <a:gd name="T14" fmla="*/ 488 w 821"/>
                <a:gd name="T15" fmla="*/ 35 h 830"/>
                <a:gd name="T16" fmla="*/ 488 w 821"/>
                <a:gd name="T17" fmla="*/ 71 h 830"/>
                <a:gd name="T18" fmla="*/ 488 w 821"/>
                <a:gd name="T19" fmla="*/ 125 h 830"/>
                <a:gd name="T20" fmla="*/ 488 w 821"/>
                <a:gd name="T21" fmla="*/ 194 h 830"/>
                <a:gd name="T22" fmla="*/ 488 w 821"/>
                <a:gd name="T23" fmla="*/ 212 h 830"/>
                <a:gd name="T24" fmla="*/ 488 w 821"/>
                <a:gd name="T25" fmla="*/ 282 h 830"/>
                <a:gd name="T26" fmla="*/ 475 w 821"/>
                <a:gd name="T27" fmla="*/ 300 h 830"/>
                <a:gd name="T28" fmla="*/ 460 w 821"/>
                <a:gd name="T29" fmla="*/ 300 h 830"/>
                <a:gd name="T30" fmla="*/ 445 w 821"/>
                <a:gd name="T31" fmla="*/ 319 h 830"/>
                <a:gd name="T32" fmla="*/ 445 w 821"/>
                <a:gd name="T33" fmla="*/ 424 h 830"/>
                <a:gd name="T34" fmla="*/ 417 w 821"/>
                <a:gd name="T35" fmla="*/ 442 h 830"/>
                <a:gd name="T36" fmla="*/ 374 w 821"/>
                <a:gd name="T37" fmla="*/ 494 h 830"/>
                <a:gd name="T38" fmla="*/ 259 w 821"/>
                <a:gd name="T39" fmla="*/ 548 h 830"/>
                <a:gd name="T40" fmla="*/ 288 w 821"/>
                <a:gd name="T41" fmla="*/ 565 h 830"/>
                <a:gd name="T42" fmla="*/ 316 w 821"/>
                <a:gd name="T43" fmla="*/ 583 h 830"/>
                <a:gd name="T44" fmla="*/ 316 w 821"/>
                <a:gd name="T45" fmla="*/ 618 h 830"/>
                <a:gd name="T46" fmla="*/ 259 w 821"/>
                <a:gd name="T47" fmla="*/ 653 h 830"/>
                <a:gd name="T48" fmla="*/ 188 w 821"/>
                <a:gd name="T49" fmla="*/ 653 h 830"/>
                <a:gd name="T50" fmla="*/ 173 w 821"/>
                <a:gd name="T51" fmla="*/ 672 h 830"/>
                <a:gd name="T52" fmla="*/ 160 w 821"/>
                <a:gd name="T53" fmla="*/ 653 h 830"/>
                <a:gd name="T54" fmla="*/ 115 w 821"/>
                <a:gd name="T55" fmla="*/ 653 h 830"/>
                <a:gd name="T56" fmla="*/ 101 w 821"/>
                <a:gd name="T57" fmla="*/ 653 h 830"/>
                <a:gd name="T58" fmla="*/ 72 w 821"/>
                <a:gd name="T59" fmla="*/ 636 h 830"/>
                <a:gd name="T60" fmla="*/ 58 w 821"/>
                <a:gd name="T61" fmla="*/ 636 h 830"/>
                <a:gd name="T62" fmla="*/ 130 w 821"/>
                <a:gd name="T63" fmla="*/ 618 h 830"/>
                <a:gd name="T64" fmla="*/ 145 w 821"/>
                <a:gd name="T65" fmla="*/ 618 h 830"/>
                <a:gd name="T66" fmla="*/ 130 w 821"/>
                <a:gd name="T67" fmla="*/ 601 h 830"/>
                <a:gd name="T68" fmla="*/ 58 w 821"/>
                <a:gd name="T69" fmla="*/ 601 h 830"/>
                <a:gd name="T70" fmla="*/ 44 w 821"/>
                <a:gd name="T71" fmla="*/ 601 h 830"/>
                <a:gd name="T72" fmla="*/ 1 w 821"/>
                <a:gd name="T73" fmla="*/ 618 h 830"/>
                <a:gd name="T74" fmla="*/ 0 w 821"/>
                <a:gd name="T75" fmla="*/ 637 h 830"/>
                <a:gd name="T76" fmla="*/ 16 w 821"/>
                <a:gd name="T77" fmla="*/ 672 h 830"/>
                <a:gd name="T78" fmla="*/ 54 w 821"/>
                <a:gd name="T79" fmla="*/ 675 h 830"/>
                <a:gd name="T80" fmla="*/ 87 w 821"/>
                <a:gd name="T81" fmla="*/ 706 h 830"/>
                <a:gd name="T82" fmla="*/ 87 w 821"/>
                <a:gd name="T83" fmla="*/ 742 h 830"/>
                <a:gd name="T84" fmla="*/ 101 w 821"/>
                <a:gd name="T85" fmla="*/ 760 h 830"/>
                <a:gd name="T86" fmla="*/ 117 w 821"/>
                <a:gd name="T87" fmla="*/ 779 h 830"/>
                <a:gd name="T88" fmla="*/ 160 w 821"/>
                <a:gd name="T89" fmla="*/ 795 h 830"/>
                <a:gd name="T90" fmla="*/ 188 w 821"/>
                <a:gd name="T91" fmla="*/ 795 h 830"/>
                <a:gd name="T92" fmla="*/ 232 w 821"/>
                <a:gd name="T93" fmla="*/ 795 h 830"/>
                <a:gd name="T94" fmla="*/ 245 w 821"/>
                <a:gd name="T95" fmla="*/ 742 h 830"/>
                <a:gd name="T96" fmla="*/ 288 w 821"/>
                <a:gd name="T97" fmla="*/ 742 h 830"/>
                <a:gd name="T98" fmla="*/ 331 w 821"/>
                <a:gd name="T99" fmla="*/ 760 h 830"/>
                <a:gd name="T100" fmla="*/ 359 w 821"/>
                <a:gd name="T101" fmla="*/ 778 h 830"/>
                <a:gd name="T102" fmla="*/ 403 w 821"/>
                <a:gd name="T103" fmla="*/ 778 h 830"/>
                <a:gd name="T104" fmla="*/ 403 w 821"/>
                <a:gd name="T105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" h="830">
                  <a:moveTo>
                    <a:pt x="403" y="830"/>
                  </a:moveTo>
                  <a:lnTo>
                    <a:pt x="821" y="796"/>
                  </a:lnTo>
                  <a:lnTo>
                    <a:pt x="782" y="290"/>
                  </a:lnTo>
                  <a:lnTo>
                    <a:pt x="589" y="142"/>
                  </a:lnTo>
                  <a:lnTo>
                    <a:pt x="532" y="142"/>
                  </a:lnTo>
                  <a:lnTo>
                    <a:pt x="503" y="125"/>
                  </a:lnTo>
                  <a:lnTo>
                    <a:pt x="503" y="0"/>
                  </a:lnTo>
                  <a:lnTo>
                    <a:pt x="488" y="35"/>
                  </a:lnTo>
                  <a:lnTo>
                    <a:pt x="488" y="71"/>
                  </a:lnTo>
                  <a:lnTo>
                    <a:pt x="488" y="125"/>
                  </a:lnTo>
                  <a:lnTo>
                    <a:pt x="488" y="194"/>
                  </a:lnTo>
                  <a:lnTo>
                    <a:pt x="488" y="212"/>
                  </a:lnTo>
                  <a:lnTo>
                    <a:pt x="488" y="282"/>
                  </a:lnTo>
                  <a:lnTo>
                    <a:pt x="475" y="300"/>
                  </a:lnTo>
                  <a:lnTo>
                    <a:pt x="460" y="300"/>
                  </a:lnTo>
                  <a:lnTo>
                    <a:pt x="445" y="319"/>
                  </a:lnTo>
                  <a:lnTo>
                    <a:pt x="445" y="424"/>
                  </a:lnTo>
                  <a:lnTo>
                    <a:pt x="417" y="442"/>
                  </a:lnTo>
                  <a:lnTo>
                    <a:pt x="374" y="494"/>
                  </a:lnTo>
                  <a:lnTo>
                    <a:pt x="259" y="548"/>
                  </a:lnTo>
                  <a:lnTo>
                    <a:pt x="288" y="565"/>
                  </a:lnTo>
                  <a:lnTo>
                    <a:pt x="316" y="583"/>
                  </a:lnTo>
                  <a:lnTo>
                    <a:pt x="316" y="618"/>
                  </a:lnTo>
                  <a:lnTo>
                    <a:pt x="259" y="653"/>
                  </a:lnTo>
                  <a:lnTo>
                    <a:pt x="188" y="653"/>
                  </a:lnTo>
                  <a:lnTo>
                    <a:pt x="173" y="672"/>
                  </a:lnTo>
                  <a:lnTo>
                    <a:pt x="160" y="653"/>
                  </a:lnTo>
                  <a:lnTo>
                    <a:pt x="115" y="653"/>
                  </a:lnTo>
                  <a:lnTo>
                    <a:pt x="101" y="653"/>
                  </a:lnTo>
                  <a:lnTo>
                    <a:pt x="72" y="636"/>
                  </a:lnTo>
                  <a:lnTo>
                    <a:pt x="58" y="636"/>
                  </a:lnTo>
                  <a:lnTo>
                    <a:pt x="130" y="618"/>
                  </a:lnTo>
                  <a:lnTo>
                    <a:pt x="145" y="618"/>
                  </a:lnTo>
                  <a:lnTo>
                    <a:pt x="130" y="601"/>
                  </a:lnTo>
                  <a:lnTo>
                    <a:pt x="58" y="601"/>
                  </a:lnTo>
                  <a:lnTo>
                    <a:pt x="44" y="601"/>
                  </a:lnTo>
                  <a:lnTo>
                    <a:pt x="1" y="618"/>
                  </a:lnTo>
                  <a:lnTo>
                    <a:pt x="0" y="637"/>
                  </a:lnTo>
                  <a:lnTo>
                    <a:pt x="16" y="672"/>
                  </a:lnTo>
                  <a:lnTo>
                    <a:pt x="54" y="675"/>
                  </a:lnTo>
                  <a:lnTo>
                    <a:pt x="87" y="706"/>
                  </a:lnTo>
                  <a:lnTo>
                    <a:pt x="87" y="742"/>
                  </a:lnTo>
                  <a:lnTo>
                    <a:pt x="101" y="760"/>
                  </a:lnTo>
                  <a:lnTo>
                    <a:pt x="117" y="779"/>
                  </a:lnTo>
                  <a:lnTo>
                    <a:pt x="160" y="795"/>
                  </a:lnTo>
                  <a:lnTo>
                    <a:pt x="188" y="795"/>
                  </a:lnTo>
                  <a:lnTo>
                    <a:pt x="232" y="795"/>
                  </a:lnTo>
                  <a:lnTo>
                    <a:pt x="245" y="742"/>
                  </a:lnTo>
                  <a:lnTo>
                    <a:pt x="288" y="742"/>
                  </a:lnTo>
                  <a:lnTo>
                    <a:pt x="331" y="760"/>
                  </a:lnTo>
                  <a:lnTo>
                    <a:pt x="359" y="778"/>
                  </a:lnTo>
                  <a:lnTo>
                    <a:pt x="403" y="778"/>
                  </a:lnTo>
                  <a:lnTo>
                    <a:pt x="403" y="83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8" name="Freeform 112"/>
            <p:cNvSpPr>
              <a:spLocks/>
            </p:cNvSpPr>
            <p:nvPr/>
          </p:nvSpPr>
          <p:spPr bwMode="auto">
            <a:xfrm>
              <a:off x="7492428" y="4291394"/>
              <a:ext cx="607171" cy="992402"/>
            </a:xfrm>
            <a:custGeom>
              <a:avLst/>
              <a:gdLst>
                <a:gd name="T0" fmla="*/ 37 w 654"/>
                <a:gd name="T1" fmla="*/ 1025 h 1025"/>
                <a:gd name="T2" fmla="*/ 109 w 654"/>
                <a:gd name="T3" fmla="*/ 1024 h 1025"/>
                <a:gd name="T4" fmla="*/ 124 w 654"/>
                <a:gd name="T5" fmla="*/ 989 h 1025"/>
                <a:gd name="T6" fmla="*/ 166 w 654"/>
                <a:gd name="T7" fmla="*/ 1007 h 1025"/>
                <a:gd name="T8" fmla="*/ 194 w 654"/>
                <a:gd name="T9" fmla="*/ 1007 h 1025"/>
                <a:gd name="T10" fmla="*/ 224 w 654"/>
                <a:gd name="T11" fmla="*/ 954 h 1025"/>
                <a:gd name="T12" fmla="*/ 266 w 654"/>
                <a:gd name="T13" fmla="*/ 865 h 1025"/>
                <a:gd name="T14" fmla="*/ 266 w 654"/>
                <a:gd name="T15" fmla="*/ 848 h 1025"/>
                <a:gd name="T16" fmla="*/ 325 w 654"/>
                <a:gd name="T17" fmla="*/ 830 h 1025"/>
                <a:gd name="T18" fmla="*/ 368 w 654"/>
                <a:gd name="T19" fmla="*/ 742 h 1025"/>
                <a:gd name="T20" fmla="*/ 381 w 654"/>
                <a:gd name="T21" fmla="*/ 724 h 1025"/>
                <a:gd name="T22" fmla="*/ 396 w 654"/>
                <a:gd name="T23" fmla="*/ 759 h 1025"/>
                <a:gd name="T24" fmla="*/ 368 w 654"/>
                <a:gd name="T25" fmla="*/ 830 h 1025"/>
                <a:gd name="T26" fmla="*/ 410 w 654"/>
                <a:gd name="T27" fmla="*/ 830 h 1025"/>
                <a:gd name="T28" fmla="*/ 439 w 654"/>
                <a:gd name="T29" fmla="*/ 882 h 1025"/>
                <a:gd name="T30" fmla="*/ 439 w 654"/>
                <a:gd name="T31" fmla="*/ 919 h 1025"/>
                <a:gd name="T32" fmla="*/ 453 w 654"/>
                <a:gd name="T33" fmla="*/ 865 h 1025"/>
                <a:gd name="T34" fmla="*/ 468 w 654"/>
                <a:gd name="T35" fmla="*/ 812 h 1025"/>
                <a:gd name="T36" fmla="*/ 481 w 654"/>
                <a:gd name="T37" fmla="*/ 777 h 1025"/>
                <a:gd name="T38" fmla="*/ 496 w 654"/>
                <a:gd name="T39" fmla="*/ 707 h 1025"/>
                <a:gd name="T40" fmla="*/ 511 w 654"/>
                <a:gd name="T41" fmla="*/ 619 h 1025"/>
                <a:gd name="T42" fmla="*/ 511 w 654"/>
                <a:gd name="T43" fmla="*/ 601 h 1025"/>
                <a:gd name="T44" fmla="*/ 481 w 654"/>
                <a:gd name="T45" fmla="*/ 619 h 1025"/>
                <a:gd name="T46" fmla="*/ 481 w 654"/>
                <a:gd name="T47" fmla="*/ 583 h 1025"/>
                <a:gd name="T48" fmla="*/ 524 w 654"/>
                <a:gd name="T49" fmla="*/ 530 h 1025"/>
                <a:gd name="T50" fmla="*/ 524 w 654"/>
                <a:gd name="T51" fmla="*/ 513 h 1025"/>
                <a:gd name="T52" fmla="*/ 511 w 654"/>
                <a:gd name="T53" fmla="*/ 513 h 1025"/>
                <a:gd name="T54" fmla="*/ 481 w 654"/>
                <a:gd name="T55" fmla="*/ 530 h 1025"/>
                <a:gd name="T56" fmla="*/ 468 w 654"/>
                <a:gd name="T57" fmla="*/ 495 h 1025"/>
                <a:gd name="T58" fmla="*/ 481 w 654"/>
                <a:gd name="T59" fmla="*/ 477 h 1025"/>
                <a:gd name="T60" fmla="*/ 496 w 654"/>
                <a:gd name="T61" fmla="*/ 423 h 1025"/>
                <a:gd name="T62" fmla="*/ 511 w 654"/>
                <a:gd name="T63" fmla="*/ 371 h 1025"/>
                <a:gd name="T64" fmla="*/ 540 w 654"/>
                <a:gd name="T65" fmla="*/ 336 h 1025"/>
                <a:gd name="T66" fmla="*/ 540 w 654"/>
                <a:gd name="T67" fmla="*/ 301 h 1025"/>
                <a:gd name="T68" fmla="*/ 612 w 654"/>
                <a:gd name="T69" fmla="*/ 229 h 1025"/>
                <a:gd name="T70" fmla="*/ 640 w 654"/>
                <a:gd name="T71" fmla="*/ 160 h 1025"/>
                <a:gd name="T72" fmla="*/ 654 w 654"/>
                <a:gd name="T73" fmla="*/ 124 h 1025"/>
                <a:gd name="T74" fmla="*/ 654 w 654"/>
                <a:gd name="T75" fmla="*/ 89 h 1025"/>
                <a:gd name="T76" fmla="*/ 640 w 654"/>
                <a:gd name="T77" fmla="*/ 54 h 1025"/>
                <a:gd name="T78" fmla="*/ 612 w 654"/>
                <a:gd name="T79" fmla="*/ 37 h 1025"/>
                <a:gd name="T80" fmla="*/ 583 w 654"/>
                <a:gd name="T81" fmla="*/ 17 h 1025"/>
                <a:gd name="T82" fmla="*/ 554 w 654"/>
                <a:gd name="T83" fmla="*/ 0 h 1025"/>
                <a:gd name="T84" fmla="*/ 511 w 654"/>
                <a:gd name="T85" fmla="*/ 0 h 1025"/>
                <a:gd name="T86" fmla="*/ 481 w 654"/>
                <a:gd name="T87" fmla="*/ 0 h 1025"/>
                <a:gd name="T88" fmla="*/ 468 w 654"/>
                <a:gd name="T89" fmla="*/ 17 h 1025"/>
                <a:gd name="T90" fmla="*/ 524 w 654"/>
                <a:gd name="T91" fmla="*/ 37 h 1025"/>
                <a:gd name="T92" fmla="*/ 511 w 654"/>
                <a:gd name="T93" fmla="*/ 71 h 1025"/>
                <a:gd name="T94" fmla="*/ 440 w 654"/>
                <a:gd name="T95" fmla="*/ 72 h 1025"/>
                <a:gd name="T96" fmla="*/ 453 w 654"/>
                <a:gd name="T97" fmla="*/ 160 h 1025"/>
                <a:gd name="T98" fmla="*/ 410 w 654"/>
                <a:gd name="T99" fmla="*/ 266 h 1025"/>
                <a:gd name="T100" fmla="*/ 0 w 654"/>
                <a:gd name="T101" fmla="*/ 520 h 1025"/>
                <a:gd name="T102" fmla="*/ 37 w 654"/>
                <a:gd name="T10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4" h="1025">
                  <a:moveTo>
                    <a:pt x="37" y="1025"/>
                  </a:moveTo>
                  <a:lnTo>
                    <a:pt x="109" y="1024"/>
                  </a:lnTo>
                  <a:lnTo>
                    <a:pt x="124" y="989"/>
                  </a:lnTo>
                  <a:lnTo>
                    <a:pt x="166" y="1007"/>
                  </a:lnTo>
                  <a:lnTo>
                    <a:pt x="194" y="1007"/>
                  </a:lnTo>
                  <a:lnTo>
                    <a:pt x="224" y="954"/>
                  </a:lnTo>
                  <a:lnTo>
                    <a:pt x="266" y="865"/>
                  </a:lnTo>
                  <a:lnTo>
                    <a:pt x="266" y="848"/>
                  </a:lnTo>
                  <a:lnTo>
                    <a:pt x="325" y="830"/>
                  </a:lnTo>
                  <a:lnTo>
                    <a:pt x="368" y="742"/>
                  </a:lnTo>
                  <a:lnTo>
                    <a:pt x="381" y="724"/>
                  </a:lnTo>
                  <a:lnTo>
                    <a:pt x="396" y="759"/>
                  </a:lnTo>
                  <a:lnTo>
                    <a:pt x="368" y="830"/>
                  </a:lnTo>
                  <a:lnTo>
                    <a:pt x="410" y="830"/>
                  </a:lnTo>
                  <a:lnTo>
                    <a:pt x="439" y="882"/>
                  </a:lnTo>
                  <a:lnTo>
                    <a:pt x="439" y="919"/>
                  </a:lnTo>
                  <a:lnTo>
                    <a:pt x="453" y="865"/>
                  </a:lnTo>
                  <a:lnTo>
                    <a:pt x="468" y="812"/>
                  </a:lnTo>
                  <a:lnTo>
                    <a:pt x="481" y="777"/>
                  </a:lnTo>
                  <a:lnTo>
                    <a:pt x="496" y="707"/>
                  </a:lnTo>
                  <a:lnTo>
                    <a:pt x="511" y="619"/>
                  </a:lnTo>
                  <a:lnTo>
                    <a:pt x="511" y="601"/>
                  </a:lnTo>
                  <a:lnTo>
                    <a:pt x="481" y="619"/>
                  </a:lnTo>
                  <a:lnTo>
                    <a:pt x="481" y="583"/>
                  </a:lnTo>
                  <a:lnTo>
                    <a:pt x="524" y="530"/>
                  </a:lnTo>
                  <a:lnTo>
                    <a:pt x="524" y="513"/>
                  </a:lnTo>
                  <a:lnTo>
                    <a:pt x="511" y="513"/>
                  </a:lnTo>
                  <a:lnTo>
                    <a:pt x="481" y="530"/>
                  </a:lnTo>
                  <a:lnTo>
                    <a:pt x="468" y="495"/>
                  </a:lnTo>
                  <a:lnTo>
                    <a:pt x="481" y="477"/>
                  </a:lnTo>
                  <a:lnTo>
                    <a:pt x="496" y="423"/>
                  </a:lnTo>
                  <a:lnTo>
                    <a:pt x="511" y="371"/>
                  </a:lnTo>
                  <a:lnTo>
                    <a:pt x="540" y="336"/>
                  </a:lnTo>
                  <a:lnTo>
                    <a:pt x="540" y="301"/>
                  </a:lnTo>
                  <a:lnTo>
                    <a:pt x="612" y="229"/>
                  </a:lnTo>
                  <a:lnTo>
                    <a:pt x="640" y="160"/>
                  </a:lnTo>
                  <a:lnTo>
                    <a:pt x="654" y="124"/>
                  </a:lnTo>
                  <a:lnTo>
                    <a:pt x="654" y="89"/>
                  </a:lnTo>
                  <a:lnTo>
                    <a:pt x="640" y="54"/>
                  </a:lnTo>
                  <a:lnTo>
                    <a:pt x="612" y="37"/>
                  </a:lnTo>
                  <a:lnTo>
                    <a:pt x="583" y="17"/>
                  </a:lnTo>
                  <a:lnTo>
                    <a:pt x="554" y="0"/>
                  </a:lnTo>
                  <a:lnTo>
                    <a:pt x="511" y="0"/>
                  </a:lnTo>
                  <a:lnTo>
                    <a:pt x="481" y="0"/>
                  </a:lnTo>
                  <a:lnTo>
                    <a:pt x="468" y="17"/>
                  </a:lnTo>
                  <a:lnTo>
                    <a:pt x="524" y="37"/>
                  </a:lnTo>
                  <a:lnTo>
                    <a:pt x="511" y="71"/>
                  </a:lnTo>
                  <a:lnTo>
                    <a:pt x="440" y="72"/>
                  </a:lnTo>
                  <a:lnTo>
                    <a:pt x="453" y="160"/>
                  </a:lnTo>
                  <a:lnTo>
                    <a:pt x="410" y="266"/>
                  </a:lnTo>
                  <a:lnTo>
                    <a:pt x="0" y="520"/>
                  </a:lnTo>
                  <a:lnTo>
                    <a:pt x="37" y="1025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29809" name="Freeform 113"/>
            <p:cNvSpPr>
              <a:spLocks/>
            </p:cNvSpPr>
            <p:nvPr/>
          </p:nvSpPr>
          <p:spPr bwMode="auto">
            <a:xfrm>
              <a:off x="7234897" y="4312069"/>
              <a:ext cx="672964" cy="488683"/>
            </a:xfrm>
            <a:custGeom>
              <a:avLst/>
              <a:gdLst>
                <a:gd name="T0" fmla="*/ 283 w 733"/>
                <a:gd name="T1" fmla="*/ 502 h 502"/>
                <a:gd name="T2" fmla="*/ 87 w 733"/>
                <a:gd name="T3" fmla="*/ 352 h 502"/>
                <a:gd name="T4" fmla="*/ 30 w 733"/>
                <a:gd name="T5" fmla="*/ 352 h 502"/>
                <a:gd name="T6" fmla="*/ 0 w 733"/>
                <a:gd name="T7" fmla="*/ 335 h 502"/>
                <a:gd name="T8" fmla="*/ 0 w 733"/>
                <a:gd name="T9" fmla="*/ 211 h 502"/>
                <a:gd name="T10" fmla="*/ 58 w 733"/>
                <a:gd name="T11" fmla="*/ 160 h 502"/>
                <a:gd name="T12" fmla="*/ 158 w 733"/>
                <a:gd name="T13" fmla="*/ 106 h 502"/>
                <a:gd name="T14" fmla="*/ 202 w 733"/>
                <a:gd name="T15" fmla="*/ 88 h 502"/>
                <a:gd name="T16" fmla="*/ 260 w 733"/>
                <a:gd name="T17" fmla="*/ 88 h 502"/>
                <a:gd name="T18" fmla="*/ 302 w 733"/>
                <a:gd name="T19" fmla="*/ 88 h 502"/>
                <a:gd name="T20" fmla="*/ 403 w 733"/>
                <a:gd name="T21" fmla="*/ 35 h 502"/>
                <a:gd name="T22" fmla="*/ 489 w 733"/>
                <a:gd name="T23" fmla="*/ 18 h 502"/>
                <a:gd name="T24" fmla="*/ 575 w 733"/>
                <a:gd name="T25" fmla="*/ 0 h 502"/>
                <a:gd name="T26" fmla="*/ 604 w 733"/>
                <a:gd name="T27" fmla="*/ 18 h 502"/>
                <a:gd name="T28" fmla="*/ 719 w 733"/>
                <a:gd name="T29" fmla="*/ 52 h 502"/>
                <a:gd name="T30" fmla="*/ 733 w 733"/>
                <a:gd name="T31" fmla="*/ 142 h 502"/>
                <a:gd name="T32" fmla="*/ 690 w 733"/>
                <a:gd name="T33" fmla="*/ 247 h 502"/>
                <a:gd name="T34" fmla="*/ 283 w 733"/>
                <a:gd name="T3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3" h="502">
                  <a:moveTo>
                    <a:pt x="283" y="502"/>
                  </a:moveTo>
                  <a:lnTo>
                    <a:pt x="87" y="352"/>
                  </a:lnTo>
                  <a:lnTo>
                    <a:pt x="30" y="352"/>
                  </a:lnTo>
                  <a:lnTo>
                    <a:pt x="0" y="335"/>
                  </a:lnTo>
                  <a:lnTo>
                    <a:pt x="0" y="211"/>
                  </a:lnTo>
                  <a:lnTo>
                    <a:pt x="58" y="160"/>
                  </a:lnTo>
                  <a:lnTo>
                    <a:pt x="158" y="106"/>
                  </a:lnTo>
                  <a:lnTo>
                    <a:pt x="202" y="88"/>
                  </a:lnTo>
                  <a:lnTo>
                    <a:pt x="260" y="88"/>
                  </a:lnTo>
                  <a:lnTo>
                    <a:pt x="302" y="88"/>
                  </a:lnTo>
                  <a:lnTo>
                    <a:pt x="403" y="35"/>
                  </a:lnTo>
                  <a:lnTo>
                    <a:pt x="489" y="18"/>
                  </a:lnTo>
                  <a:lnTo>
                    <a:pt x="575" y="0"/>
                  </a:lnTo>
                  <a:lnTo>
                    <a:pt x="604" y="18"/>
                  </a:lnTo>
                  <a:lnTo>
                    <a:pt x="719" y="52"/>
                  </a:lnTo>
                  <a:lnTo>
                    <a:pt x="733" y="142"/>
                  </a:lnTo>
                  <a:lnTo>
                    <a:pt x="690" y="247"/>
                  </a:lnTo>
                  <a:lnTo>
                    <a:pt x="283" y="502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/>
                </a:gs>
                <a:gs pos="98000">
                  <a:srgbClr val="E6E6E6"/>
                </a:gs>
                <a:gs pos="53000">
                  <a:schemeClr val="bg1">
                    <a:lumMod val="78000"/>
                  </a:schemeClr>
                </a:gs>
              </a:gsLst>
              <a:lin ang="13500000" scaled="1"/>
              <a:tileRect/>
            </a:gra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</p:grpSp>
      <p:sp>
        <p:nvSpPr>
          <p:cNvPr id="29810" name="Line 114"/>
          <p:cNvSpPr>
            <a:spLocks noChangeShapeType="1"/>
          </p:cNvSpPr>
          <p:nvPr/>
        </p:nvSpPr>
        <p:spPr bwMode="auto">
          <a:xfrm>
            <a:off x="958112" y="5325889"/>
            <a:ext cx="509587" cy="0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1" name="Line 115"/>
          <p:cNvSpPr>
            <a:spLocks noChangeShapeType="1"/>
          </p:cNvSpPr>
          <p:nvPr/>
        </p:nvSpPr>
        <p:spPr bwMode="auto">
          <a:xfrm>
            <a:off x="958112" y="5541789"/>
            <a:ext cx="509587" cy="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2" name="Line 116"/>
          <p:cNvSpPr>
            <a:spLocks noChangeShapeType="1"/>
          </p:cNvSpPr>
          <p:nvPr/>
        </p:nvSpPr>
        <p:spPr bwMode="auto">
          <a:xfrm>
            <a:off x="958112" y="5109989"/>
            <a:ext cx="509587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>
            <a:off x="1524849" y="5000452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Menos de 30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>
            <a:off x="1524849" y="5229052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De 30 a 50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5" name="Text Box 119"/>
          <p:cNvSpPr txBox="1">
            <a:spLocks noChangeArrowheads="1"/>
          </p:cNvSpPr>
          <p:nvPr/>
        </p:nvSpPr>
        <p:spPr bwMode="auto">
          <a:xfrm>
            <a:off x="1524849" y="5435427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Más de 50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>
            <a:off x="827584" y="4643363"/>
            <a:ext cx="2120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252571"/>
                </a:solidFill>
                <a:latin typeface="Soberana Sans" pitchFamily="50" charset="0"/>
              </a:rPr>
              <a:t>Volumen de migrantes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8" name="Freeform 122"/>
          <p:cNvSpPr>
            <a:spLocks/>
          </p:cNvSpPr>
          <p:nvPr/>
        </p:nvSpPr>
        <p:spPr bwMode="auto">
          <a:xfrm rot="-25285549">
            <a:off x="4944443" y="4919910"/>
            <a:ext cx="206375" cy="230188"/>
          </a:xfrm>
          <a:custGeom>
            <a:avLst/>
            <a:gdLst>
              <a:gd name="T0" fmla="*/ 130 w 130"/>
              <a:gd name="T1" fmla="*/ 145 h 145"/>
              <a:gd name="T2" fmla="*/ 0 w 130"/>
              <a:gd name="T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" h="145">
                <a:moveTo>
                  <a:pt x="130" y="145"/>
                </a:move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19" name="Line 123"/>
          <p:cNvSpPr>
            <a:spLocks noChangeShapeType="1"/>
          </p:cNvSpPr>
          <p:nvPr/>
        </p:nvSpPr>
        <p:spPr bwMode="auto">
          <a:xfrm flipH="1" flipV="1">
            <a:off x="5291313" y="3923755"/>
            <a:ext cx="144463" cy="504825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0" name="Freeform 124"/>
          <p:cNvSpPr>
            <a:spLocks/>
          </p:cNvSpPr>
          <p:nvPr/>
        </p:nvSpPr>
        <p:spPr bwMode="auto">
          <a:xfrm>
            <a:off x="1570211" y="2079080"/>
            <a:ext cx="1417639" cy="1271587"/>
          </a:xfrm>
          <a:custGeom>
            <a:avLst/>
            <a:gdLst>
              <a:gd name="T0" fmla="*/ 893 w 893"/>
              <a:gd name="T1" fmla="*/ 801 h 801"/>
              <a:gd name="T2" fmla="*/ 0 w 893"/>
              <a:gd name="T3" fmla="*/ 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3" h="801">
                <a:moveTo>
                  <a:pt x="893" y="801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1" name="Freeform 125"/>
          <p:cNvSpPr>
            <a:spLocks/>
          </p:cNvSpPr>
          <p:nvPr/>
        </p:nvSpPr>
        <p:spPr bwMode="auto">
          <a:xfrm>
            <a:off x="4927773" y="5127079"/>
            <a:ext cx="436563" cy="95250"/>
          </a:xfrm>
          <a:custGeom>
            <a:avLst/>
            <a:gdLst>
              <a:gd name="T0" fmla="*/ 275 w 275"/>
              <a:gd name="T1" fmla="*/ 60 h 60"/>
              <a:gd name="T2" fmla="*/ 0 w 275"/>
              <a:gd name="T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5" h="60">
                <a:moveTo>
                  <a:pt x="275" y="6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2" name="Freeform 126"/>
          <p:cNvSpPr>
            <a:spLocks/>
          </p:cNvSpPr>
          <p:nvPr/>
        </p:nvSpPr>
        <p:spPr bwMode="auto">
          <a:xfrm>
            <a:off x="7499524" y="4512716"/>
            <a:ext cx="246063" cy="314325"/>
          </a:xfrm>
          <a:custGeom>
            <a:avLst/>
            <a:gdLst>
              <a:gd name="T0" fmla="*/ 0 w 155"/>
              <a:gd name="T1" fmla="*/ 0 h 198"/>
              <a:gd name="T2" fmla="*/ 155 w 155"/>
              <a:gd name="T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" h="198">
                <a:moveTo>
                  <a:pt x="0" y="0"/>
                </a:moveTo>
                <a:lnTo>
                  <a:pt x="155" y="198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3" name="Line 127"/>
          <p:cNvSpPr>
            <a:spLocks noChangeShapeType="1"/>
          </p:cNvSpPr>
          <p:nvPr/>
        </p:nvSpPr>
        <p:spPr bwMode="auto">
          <a:xfrm flipH="1" flipV="1">
            <a:off x="3491087" y="2628355"/>
            <a:ext cx="144463" cy="8636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4" name="Freeform 128"/>
          <p:cNvSpPr>
            <a:spLocks/>
          </p:cNvSpPr>
          <p:nvPr/>
        </p:nvSpPr>
        <p:spPr bwMode="auto">
          <a:xfrm>
            <a:off x="3132313" y="3491955"/>
            <a:ext cx="1871663" cy="2016125"/>
          </a:xfrm>
          <a:custGeom>
            <a:avLst/>
            <a:gdLst>
              <a:gd name="T0" fmla="*/ 1179 w 1179"/>
              <a:gd name="T1" fmla="*/ 1270 h 1270"/>
              <a:gd name="T2" fmla="*/ 342 w 1179"/>
              <a:gd name="T3" fmla="*/ 1069 h 1270"/>
              <a:gd name="T4" fmla="*/ 84 w 1179"/>
              <a:gd name="T5" fmla="*/ 481 h 1270"/>
              <a:gd name="T6" fmla="*/ 0 w 1179"/>
              <a:gd name="T7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9" h="1270">
                <a:moveTo>
                  <a:pt x="1179" y="1270"/>
                </a:moveTo>
                <a:cubicBezTo>
                  <a:pt x="1040" y="1237"/>
                  <a:pt x="525" y="1201"/>
                  <a:pt x="342" y="1069"/>
                </a:cubicBezTo>
                <a:cubicBezTo>
                  <a:pt x="159" y="937"/>
                  <a:pt x="141" y="659"/>
                  <a:pt x="84" y="481"/>
                </a:cubicBezTo>
                <a:cubicBezTo>
                  <a:pt x="27" y="303"/>
                  <a:pt x="17" y="100"/>
                  <a:pt x="0" y="0"/>
                </a:cubicBezTo>
              </a:path>
            </a:pathLst>
          </a:cu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5" name="Freeform 129"/>
          <p:cNvSpPr>
            <a:spLocks/>
          </p:cNvSpPr>
          <p:nvPr/>
        </p:nvSpPr>
        <p:spPr bwMode="auto">
          <a:xfrm>
            <a:off x="4899199" y="5141366"/>
            <a:ext cx="819151" cy="628650"/>
          </a:xfrm>
          <a:custGeom>
            <a:avLst/>
            <a:gdLst>
              <a:gd name="T0" fmla="*/ 516 w 516"/>
              <a:gd name="T1" fmla="*/ 396 h 396"/>
              <a:gd name="T2" fmla="*/ 0 w 516"/>
              <a:gd name="T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6" h="396">
                <a:moveTo>
                  <a:pt x="516" y="396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6" name="Freeform 130"/>
          <p:cNvSpPr>
            <a:spLocks/>
          </p:cNvSpPr>
          <p:nvPr/>
        </p:nvSpPr>
        <p:spPr bwMode="auto">
          <a:xfrm>
            <a:off x="4942062" y="4707980"/>
            <a:ext cx="100013" cy="309562"/>
          </a:xfrm>
          <a:custGeom>
            <a:avLst/>
            <a:gdLst>
              <a:gd name="T0" fmla="*/ 63 w 63"/>
              <a:gd name="T1" fmla="*/ 0 h 195"/>
              <a:gd name="T2" fmla="*/ 0 w 63"/>
              <a:gd name="T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" h="195">
                <a:moveTo>
                  <a:pt x="63" y="0"/>
                </a:moveTo>
                <a:lnTo>
                  <a:pt x="0" y="195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7" name="Line 131"/>
          <p:cNvSpPr>
            <a:spLocks noChangeShapeType="1"/>
          </p:cNvSpPr>
          <p:nvPr/>
        </p:nvSpPr>
        <p:spPr bwMode="auto">
          <a:xfrm flipH="1" flipV="1">
            <a:off x="4932538" y="3349080"/>
            <a:ext cx="358775" cy="57467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8" name="Freeform 132"/>
          <p:cNvSpPr>
            <a:spLocks/>
          </p:cNvSpPr>
          <p:nvPr/>
        </p:nvSpPr>
        <p:spPr bwMode="auto">
          <a:xfrm>
            <a:off x="1579738" y="2025105"/>
            <a:ext cx="906463" cy="244475"/>
          </a:xfrm>
          <a:custGeom>
            <a:avLst/>
            <a:gdLst>
              <a:gd name="T0" fmla="*/ 571 w 571"/>
              <a:gd name="T1" fmla="*/ 154 h 154"/>
              <a:gd name="T2" fmla="*/ 0 w 571"/>
              <a:gd name="T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1" h="154">
                <a:moveTo>
                  <a:pt x="571" y="154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29" name="Line 133"/>
          <p:cNvSpPr>
            <a:spLocks noChangeShapeType="1"/>
          </p:cNvSpPr>
          <p:nvPr/>
        </p:nvSpPr>
        <p:spPr bwMode="auto">
          <a:xfrm flipV="1">
            <a:off x="4788074" y="3420517"/>
            <a:ext cx="144463" cy="79216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0" name="Freeform 134"/>
          <p:cNvSpPr>
            <a:spLocks/>
          </p:cNvSpPr>
          <p:nvPr/>
        </p:nvSpPr>
        <p:spPr bwMode="auto">
          <a:xfrm>
            <a:off x="1565449" y="2167979"/>
            <a:ext cx="2347912" cy="2640012"/>
          </a:xfrm>
          <a:custGeom>
            <a:avLst/>
            <a:gdLst>
              <a:gd name="T0" fmla="*/ 1479 w 1479"/>
              <a:gd name="T1" fmla="*/ 1663 h 1663"/>
              <a:gd name="T2" fmla="*/ 914 w 1479"/>
              <a:gd name="T3" fmla="*/ 1160 h 1663"/>
              <a:gd name="T4" fmla="*/ 673 w 1479"/>
              <a:gd name="T5" fmla="*/ 746 h 1663"/>
              <a:gd name="T6" fmla="*/ 0 w 1479"/>
              <a:gd name="T7" fmla="*/ 0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9" h="1663">
                <a:moveTo>
                  <a:pt x="1479" y="1663"/>
                </a:moveTo>
                <a:cubicBezTo>
                  <a:pt x="1386" y="1579"/>
                  <a:pt x="1049" y="1313"/>
                  <a:pt x="914" y="1160"/>
                </a:cubicBezTo>
                <a:cubicBezTo>
                  <a:pt x="780" y="1007"/>
                  <a:pt x="825" y="939"/>
                  <a:pt x="673" y="746"/>
                </a:cubicBezTo>
                <a:cubicBezTo>
                  <a:pt x="521" y="553"/>
                  <a:pt x="140" y="155"/>
                  <a:pt x="0" y="0"/>
                </a:cubicBezTo>
              </a:path>
            </a:pathLst>
          </a:cu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1" name="Freeform 135"/>
          <p:cNvSpPr>
            <a:spLocks/>
          </p:cNvSpPr>
          <p:nvPr/>
        </p:nvSpPr>
        <p:spPr bwMode="auto">
          <a:xfrm>
            <a:off x="6659737" y="4879430"/>
            <a:ext cx="1096963" cy="412750"/>
          </a:xfrm>
          <a:custGeom>
            <a:avLst/>
            <a:gdLst>
              <a:gd name="T0" fmla="*/ 0 w 691"/>
              <a:gd name="T1" fmla="*/ 260 h 260"/>
              <a:gd name="T2" fmla="*/ 691 w 691"/>
              <a:gd name="T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91" h="260">
                <a:moveTo>
                  <a:pt x="0" y="260"/>
                </a:moveTo>
                <a:lnTo>
                  <a:pt x="691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2" name="Line 136"/>
          <p:cNvSpPr>
            <a:spLocks noChangeShapeType="1"/>
          </p:cNvSpPr>
          <p:nvPr/>
        </p:nvSpPr>
        <p:spPr bwMode="auto">
          <a:xfrm flipH="1" flipV="1">
            <a:off x="4067349" y="4715917"/>
            <a:ext cx="431800" cy="28892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3" name="Line 137"/>
          <p:cNvSpPr>
            <a:spLocks noChangeShapeType="1"/>
          </p:cNvSpPr>
          <p:nvPr/>
        </p:nvSpPr>
        <p:spPr bwMode="auto">
          <a:xfrm flipH="1" flipV="1">
            <a:off x="3564112" y="2628355"/>
            <a:ext cx="792163" cy="50323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4" name="Line 138"/>
          <p:cNvSpPr>
            <a:spLocks noChangeShapeType="1"/>
          </p:cNvSpPr>
          <p:nvPr/>
        </p:nvSpPr>
        <p:spPr bwMode="auto">
          <a:xfrm flipH="1" flipV="1">
            <a:off x="7667799" y="4500016"/>
            <a:ext cx="144463" cy="2159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5" name="Freeform 139"/>
          <p:cNvSpPr>
            <a:spLocks/>
          </p:cNvSpPr>
          <p:nvPr/>
        </p:nvSpPr>
        <p:spPr bwMode="auto">
          <a:xfrm>
            <a:off x="3780013" y="4500017"/>
            <a:ext cx="276225" cy="222250"/>
          </a:xfrm>
          <a:custGeom>
            <a:avLst/>
            <a:gdLst>
              <a:gd name="T0" fmla="*/ 0 w 174"/>
              <a:gd name="T1" fmla="*/ 0 h 140"/>
              <a:gd name="T2" fmla="*/ 174 w 174"/>
              <a:gd name="T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140">
                <a:moveTo>
                  <a:pt x="0" y="0"/>
                </a:moveTo>
                <a:lnTo>
                  <a:pt x="174" y="14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6" name="Freeform 140"/>
          <p:cNvSpPr>
            <a:spLocks/>
          </p:cNvSpPr>
          <p:nvPr/>
        </p:nvSpPr>
        <p:spPr bwMode="auto">
          <a:xfrm>
            <a:off x="6877225" y="4896891"/>
            <a:ext cx="920751" cy="755650"/>
          </a:xfrm>
          <a:custGeom>
            <a:avLst/>
            <a:gdLst>
              <a:gd name="T0" fmla="*/ 0 w 580"/>
              <a:gd name="T1" fmla="*/ 476 h 476"/>
              <a:gd name="T2" fmla="*/ 580 w 580"/>
              <a:gd name="T3" fmla="*/ 0 h 476"/>
              <a:gd name="T4" fmla="*/ 562 w 580"/>
              <a:gd name="T5" fmla="*/ 1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476">
                <a:moveTo>
                  <a:pt x="0" y="476"/>
                </a:moveTo>
                <a:lnTo>
                  <a:pt x="580" y="0"/>
                </a:lnTo>
                <a:lnTo>
                  <a:pt x="562" y="13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7" name="Line 141"/>
          <p:cNvSpPr>
            <a:spLocks noChangeShapeType="1"/>
          </p:cNvSpPr>
          <p:nvPr/>
        </p:nvSpPr>
        <p:spPr bwMode="auto">
          <a:xfrm>
            <a:off x="4715050" y="4573041"/>
            <a:ext cx="288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8" name="Freeform 142"/>
          <p:cNvSpPr>
            <a:spLocks/>
          </p:cNvSpPr>
          <p:nvPr/>
        </p:nvSpPr>
        <p:spPr bwMode="auto">
          <a:xfrm>
            <a:off x="5150026" y="5054054"/>
            <a:ext cx="14287" cy="144462"/>
          </a:xfrm>
          <a:custGeom>
            <a:avLst/>
            <a:gdLst>
              <a:gd name="T0" fmla="*/ 0 w 9"/>
              <a:gd name="T1" fmla="*/ 91 h 91"/>
              <a:gd name="T2" fmla="*/ 9 w 9"/>
              <a:gd name="T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91">
                <a:moveTo>
                  <a:pt x="0" y="91"/>
                </a:moveTo>
                <a:lnTo>
                  <a:pt x="9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39" name="Freeform 143"/>
          <p:cNvSpPr>
            <a:spLocks/>
          </p:cNvSpPr>
          <p:nvPr/>
        </p:nvSpPr>
        <p:spPr bwMode="auto">
          <a:xfrm flipH="1">
            <a:off x="3995911" y="3996780"/>
            <a:ext cx="71439" cy="719137"/>
          </a:xfrm>
          <a:custGeom>
            <a:avLst/>
            <a:gdLst>
              <a:gd name="T0" fmla="*/ 54 w 54"/>
              <a:gd name="T1" fmla="*/ 0 h 355"/>
              <a:gd name="T2" fmla="*/ 0 w 54"/>
              <a:gd name="T3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" h="355">
                <a:moveTo>
                  <a:pt x="54" y="0"/>
                </a:moveTo>
                <a:lnTo>
                  <a:pt x="0" y="355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0" name="Line 144"/>
          <p:cNvSpPr>
            <a:spLocks noChangeShapeType="1"/>
          </p:cNvSpPr>
          <p:nvPr/>
        </p:nvSpPr>
        <p:spPr bwMode="auto">
          <a:xfrm>
            <a:off x="5364337" y="5004842"/>
            <a:ext cx="142875" cy="14446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1" name="Freeform 145"/>
          <p:cNvSpPr>
            <a:spLocks/>
          </p:cNvSpPr>
          <p:nvPr/>
        </p:nvSpPr>
        <p:spPr bwMode="auto">
          <a:xfrm>
            <a:off x="7304262" y="4787354"/>
            <a:ext cx="442913" cy="58737"/>
          </a:xfrm>
          <a:custGeom>
            <a:avLst/>
            <a:gdLst>
              <a:gd name="T0" fmla="*/ 0 w 279"/>
              <a:gd name="T1" fmla="*/ 0 h 37"/>
              <a:gd name="T2" fmla="*/ 279 w 279"/>
              <a:gd name="T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" h="37">
                <a:moveTo>
                  <a:pt x="0" y="0"/>
                </a:moveTo>
                <a:lnTo>
                  <a:pt x="279" y="37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2" name="Freeform 146"/>
          <p:cNvSpPr>
            <a:spLocks/>
          </p:cNvSpPr>
          <p:nvPr/>
        </p:nvSpPr>
        <p:spPr bwMode="auto">
          <a:xfrm>
            <a:off x="3995912" y="4727030"/>
            <a:ext cx="74613" cy="350837"/>
          </a:xfrm>
          <a:custGeom>
            <a:avLst/>
            <a:gdLst>
              <a:gd name="T0" fmla="*/ 0 w 47"/>
              <a:gd name="T1" fmla="*/ 221 h 221"/>
              <a:gd name="T2" fmla="*/ 47 w 47"/>
              <a:gd name="T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" h="221">
                <a:moveTo>
                  <a:pt x="0" y="221"/>
                </a:moveTo>
                <a:lnTo>
                  <a:pt x="47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3" name="Freeform 147"/>
          <p:cNvSpPr>
            <a:spLocks/>
          </p:cNvSpPr>
          <p:nvPr/>
        </p:nvSpPr>
        <p:spPr bwMode="auto">
          <a:xfrm>
            <a:off x="4859511" y="4715917"/>
            <a:ext cx="39688" cy="315913"/>
          </a:xfrm>
          <a:custGeom>
            <a:avLst/>
            <a:gdLst>
              <a:gd name="T0" fmla="*/ 0 w 25"/>
              <a:gd name="T1" fmla="*/ 0 h 199"/>
              <a:gd name="T2" fmla="*/ 25 w 25"/>
              <a:gd name="T3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" h="199">
                <a:moveTo>
                  <a:pt x="0" y="0"/>
                </a:moveTo>
                <a:lnTo>
                  <a:pt x="25" y="199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4" name="Freeform 148"/>
          <p:cNvSpPr>
            <a:spLocks/>
          </p:cNvSpPr>
          <p:nvPr/>
        </p:nvSpPr>
        <p:spPr bwMode="auto">
          <a:xfrm>
            <a:off x="4084812" y="4349205"/>
            <a:ext cx="252413" cy="368300"/>
          </a:xfrm>
          <a:custGeom>
            <a:avLst/>
            <a:gdLst>
              <a:gd name="T0" fmla="*/ 159 w 159"/>
              <a:gd name="T1" fmla="*/ 0 h 232"/>
              <a:gd name="T2" fmla="*/ 0 w 159"/>
              <a:gd name="T3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9" h="232">
                <a:moveTo>
                  <a:pt x="159" y="0"/>
                </a:moveTo>
                <a:lnTo>
                  <a:pt x="0" y="232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29845" name="Freeform 149"/>
          <p:cNvSpPr>
            <a:spLocks/>
          </p:cNvSpPr>
          <p:nvPr/>
        </p:nvSpPr>
        <p:spPr bwMode="auto">
          <a:xfrm>
            <a:off x="1798813" y="2536279"/>
            <a:ext cx="36513" cy="379412"/>
          </a:xfrm>
          <a:custGeom>
            <a:avLst/>
            <a:gdLst>
              <a:gd name="T0" fmla="*/ 0 w 23"/>
              <a:gd name="T1" fmla="*/ 0 h 239"/>
              <a:gd name="T2" fmla="*/ 23 w 23"/>
              <a:gd name="T3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" h="239">
                <a:moveTo>
                  <a:pt x="0" y="0"/>
                </a:moveTo>
                <a:lnTo>
                  <a:pt x="23" y="239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331640" y="6279123"/>
            <a:ext cx="65762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Fuente: Estimaciones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del </a:t>
            </a: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CONAPO con base en el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 INEGI, XII Censo </a:t>
            </a: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General de Población y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Vivienda 2000.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24744"/>
            <a:ext cx="7488237" cy="720725"/>
          </a:xfrm>
        </p:spPr>
        <p:txBody>
          <a:bodyPr>
            <a:normAutofit/>
          </a:bodyPr>
          <a:lstStyle/>
          <a:p>
            <a:r>
              <a:rPr lang="es-ES" sz="1800" dirty="0"/>
              <a:t>Principales corrientes migratorias interestatales </a:t>
            </a:r>
            <a:br>
              <a:rPr lang="es-ES" sz="1800" dirty="0"/>
            </a:br>
            <a:r>
              <a:rPr lang="es-ES" sz="1800" dirty="0" smtClean="0"/>
              <a:t>2005-2010</a:t>
            </a:r>
            <a:endParaRPr lang="es-ES" sz="1800" dirty="0"/>
          </a:p>
        </p:txBody>
      </p:sp>
      <p:grpSp>
        <p:nvGrpSpPr>
          <p:cNvPr id="65618" name="Group 82"/>
          <p:cNvGrpSpPr>
            <a:grpSpLocks/>
          </p:cNvGrpSpPr>
          <p:nvPr/>
        </p:nvGrpSpPr>
        <p:grpSpPr bwMode="auto">
          <a:xfrm>
            <a:off x="1187626" y="1475830"/>
            <a:ext cx="6911975" cy="4689475"/>
            <a:chOff x="1153" y="1071"/>
            <a:chExt cx="3677" cy="2495"/>
          </a:xfrm>
        </p:grpSpPr>
        <p:sp>
          <p:nvSpPr>
            <p:cNvPr id="65619" name="Freeform 83"/>
            <p:cNvSpPr>
              <a:spLocks/>
            </p:cNvSpPr>
            <p:nvPr/>
          </p:nvSpPr>
          <p:spPr bwMode="auto">
            <a:xfrm>
              <a:off x="1153" y="1071"/>
              <a:ext cx="454" cy="661"/>
            </a:xfrm>
            <a:custGeom>
              <a:avLst/>
              <a:gdLst>
                <a:gd name="T0" fmla="*/ 15 w 912"/>
                <a:gd name="T1" fmla="*/ 72 h 1286"/>
                <a:gd name="T2" fmla="*/ 58 w 912"/>
                <a:gd name="T3" fmla="*/ 107 h 1286"/>
                <a:gd name="T4" fmla="*/ 58 w 912"/>
                <a:gd name="T5" fmla="*/ 160 h 1286"/>
                <a:gd name="T6" fmla="*/ 116 w 912"/>
                <a:gd name="T7" fmla="*/ 212 h 1286"/>
                <a:gd name="T8" fmla="*/ 87 w 912"/>
                <a:gd name="T9" fmla="*/ 212 h 1286"/>
                <a:gd name="T10" fmla="*/ 87 w 912"/>
                <a:gd name="T11" fmla="*/ 265 h 1286"/>
                <a:gd name="T12" fmla="*/ 101 w 912"/>
                <a:gd name="T13" fmla="*/ 301 h 1286"/>
                <a:gd name="T14" fmla="*/ 158 w 912"/>
                <a:gd name="T15" fmla="*/ 354 h 1286"/>
                <a:gd name="T16" fmla="*/ 172 w 912"/>
                <a:gd name="T17" fmla="*/ 441 h 1286"/>
                <a:gd name="T18" fmla="*/ 187 w 912"/>
                <a:gd name="T19" fmla="*/ 478 h 1286"/>
                <a:gd name="T20" fmla="*/ 201 w 912"/>
                <a:gd name="T21" fmla="*/ 583 h 1286"/>
                <a:gd name="T22" fmla="*/ 215 w 912"/>
                <a:gd name="T23" fmla="*/ 583 h 1286"/>
                <a:gd name="T24" fmla="*/ 245 w 912"/>
                <a:gd name="T25" fmla="*/ 690 h 1286"/>
                <a:gd name="T26" fmla="*/ 272 w 912"/>
                <a:gd name="T27" fmla="*/ 778 h 1286"/>
                <a:gd name="T28" fmla="*/ 316 w 912"/>
                <a:gd name="T29" fmla="*/ 813 h 1286"/>
                <a:gd name="T30" fmla="*/ 345 w 912"/>
                <a:gd name="T31" fmla="*/ 866 h 1286"/>
                <a:gd name="T32" fmla="*/ 488 w 912"/>
                <a:gd name="T33" fmla="*/ 971 h 1286"/>
                <a:gd name="T34" fmla="*/ 517 w 912"/>
                <a:gd name="T35" fmla="*/ 1024 h 1286"/>
                <a:gd name="T36" fmla="*/ 575 w 912"/>
                <a:gd name="T37" fmla="*/ 1095 h 1286"/>
                <a:gd name="T38" fmla="*/ 590 w 912"/>
                <a:gd name="T39" fmla="*/ 1184 h 1286"/>
                <a:gd name="T40" fmla="*/ 590 w 912"/>
                <a:gd name="T41" fmla="*/ 1236 h 1286"/>
                <a:gd name="T42" fmla="*/ 889 w 912"/>
                <a:gd name="T43" fmla="*/ 1286 h 1286"/>
                <a:gd name="T44" fmla="*/ 912 w 912"/>
                <a:gd name="T45" fmla="*/ 1221 h 1286"/>
                <a:gd name="T46" fmla="*/ 890 w 912"/>
                <a:gd name="T47" fmla="*/ 1148 h 1286"/>
                <a:gd name="T48" fmla="*/ 819 w 912"/>
                <a:gd name="T49" fmla="*/ 1077 h 1286"/>
                <a:gd name="T50" fmla="*/ 790 w 912"/>
                <a:gd name="T51" fmla="*/ 1024 h 1286"/>
                <a:gd name="T52" fmla="*/ 746 w 912"/>
                <a:gd name="T53" fmla="*/ 1060 h 1286"/>
                <a:gd name="T54" fmla="*/ 761 w 912"/>
                <a:gd name="T55" fmla="*/ 1007 h 1286"/>
                <a:gd name="T56" fmla="*/ 603 w 912"/>
                <a:gd name="T57" fmla="*/ 795 h 1286"/>
                <a:gd name="T58" fmla="*/ 590 w 912"/>
                <a:gd name="T59" fmla="*/ 778 h 1286"/>
                <a:gd name="T60" fmla="*/ 532 w 912"/>
                <a:gd name="T61" fmla="*/ 690 h 1286"/>
                <a:gd name="T62" fmla="*/ 532 w 912"/>
                <a:gd name="T63" fmla="*/ 565 h 1286"/>
                <a:gd name="T64" fmla="*/ 517 w 912"/>
                <a:gd name="T65" fmla="*/ 461 h 1286"/>
                <a:gd name="T66" fmla="*/ 502 w 912"/>
                <a:gd name="T67" fmla="*/ 407 h 1286"/>
                <a:gd name="T68" fmla="*/ 502 w 912"/>
                <a:gd name="T69" fmla="*/ 371 h 1286"/>
                <a:gd name="T70" fmla="*/ 532 w 912"/>
                <a:gd name="T71" fmla="*/ 284 h 1286"/>
                <a:gd name="T72" fmla="*/ 532 w 912"/>
                <a:gd name="T73" fmla="*/ 142 h 1286"/>
                <a:gd name="T74" fmla="*/ 547 w 912"/>
                <a:gd name="T75" fmla="*/ 89 h 1286"/>
                <a:gd name="T76" fmla="*/ 0 w 912"/>
                <a:gd name="T7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2" h="1286">
                  <a:moveTo>
                    <a:pt x="0" y="0"/>
                  </a:moveTo>
                  <a:lnTo>
                    <a:pt x="15" y="72"/>
                  </a:lnTo>
                  <a:lnTo>
                    <a:pt x="43" y="72"/>
                  </a:lnTo>
                  <a:lnTo>
                    <a:pt x="58" y="107"/>
                  </a:lnTo>
                  <a:lnTo>
                    <a:pt x="58" y="142"/>
                  </a:lnTo>
                  <a:lnTo>
                    <a:pt x="58" y="160"/>
                  </a:lnTo>
                  <a:lnTo>
                    <a:pt x="101" y="195"/>
                  </a:lnTo>
                  <a:lnTo>
                    <a:pt x="116" y="212"/>
                  </a:lnTo>
                  <a:lnTo>
                    <a:pt x="101" y="230"/>
                  </a:lnTo>
                  <a:lnTo>
                    <a:pt x="87" y="212"/>
                  </a:lnTo>
                  <a:lnTo>
                    <a:pt x="87" y="248"/>
                  </a:lnTo>
                  <a:lnTo>
                    <a:pt x="87" y="265"/>
                  </a:lnTo>
                  <a:lnTo>
                    <a:pt x="87" y="284"/>
                  </a:lnTo>
                  <a:lnTo>
                    <a:pt x="101" y="301"/>
                  </a:lnTo>
                  <a:lnTo>
                    <a:pt x="144" y="354"/>
                  </a:lnTo>
                  <a:lnTo>
                    <a:pt x="158" y="354"/>
                  </a:lnTo>
                  <a:lnTo>
                    <a:pt x="158" y="424"/>
                  </a:lnTo>
                  <a:lnTo>
                    <a:pt x="172" y="441"/>
                  </a:lnTo>
                  <a:lnTo>
                    <a:pt x="172" y="461"/>
                  </a:lnTo>
                  <a:lnTo>
                    <a:pt x="187" y="478"/>
                  </a:lnTo>
                  <a:lnTo>
                    <a:pt x="187" y="548"/>
                  </a:lnTo>
                  <a:lnTo>
                    <a:pt x="201" y="583"/>
                  </a:lnTo>
                  <a:lnTo>
                    <a:pt x="201" y="548"/>
                  </a:lnTo>
                  <a:lnTo>
                    <a:pt x="215" y="583"/>
                  </a:lnTo>
                  <a:lnTo>
                    <a:pt x="230" y="583"/>
                  </a:lnTo>
                  <a:lnTo>
                    <a:pt x="245" y="690"/>
                  </a:lnTo>
                  <a:lnTo>
                    <a:pt x="245" y="707"/>
                  </a:lnTo>
                  <a:lnTo>
                    <a:pt x="272" y="778"/>
                  </a:lnTo>
                  <a:lnTo>
                    <a:pt x="288" y="813"/>
                  </a:lnTo>
                  <a:lnTo>
                    <a:pt x="316" y="813"/>
                  </a:lnTo>
                  <a:lnTo>
                    <a:pt x="330" y="830"/>
                  </a:lnTo>
                  <a:lnTo>
                    <a:pt x="345" y="866"/>
                  </a:lnTo>
                  <a:lnTo>
                    <a:pt x="416" y="866"/>
                  </a:lnTo>
                  <a:lnTo>
                    <a:pt x="488" y="971"/>
                  </a:lnTo>
                  <a:lnTo>
                    <a:pt x="488" y="990"/>
                  </a:lnTo>
                  <a:lnTo>
                    <a:pt x="517" y="1024"/>
                  </a:lnTo>
                  <a:lnTo>
                    <a:pt x="547" y="1024"/>
                  </a:lnTo>
                  <a:lnTo>
                    <a:pt x="575" y="1095"/>
                  </a:lnTo>
                  <a:lnTo>
                    <a:pt x="603" y="1112"/>
                  </a:lnTo>
                  <a:lnTo>
                    <a:pt x="590" y="1184"/>
                  </a:lnTo>
                  <a:lnTo>
                    <a:pt x="603" y="1201"/>
                  </a:lnTo>
                  <a:lnTo>
                    <a:pt x="590" y="1236"/>
                  </a:lnTo>
                  <a:lnTo>
                    <a:pt x="590" y="1254"/>
                  </a:lnTo>
                  <a:lnTo>
                    <a:pt x="889" y="1286"/>
                  </a:lnTo>
                  <a:lnTo>
                    <a:pt x="900" y="1256"/>
                  </a:lnTo>
                  <a:lnTo>
                    <a:pt x="912" y="1221"/>
                  </a:lnTo>
                  <a:lnTo>
                    <a:pt x="898" y="1202"/>
                  </a:lnTo>
                  <a:lnTo>
                    <a:pt x="890" y="1148"/>
                  </a:lnTo>
                  <a:lnTo>
                    <a:pt x="833" y="1131"/>
                  </a:lnTo>
                  <a:lnTo>
                    <a:pt x="819" y="1077"/>
                  </a:lnTo>
                  <a:lnTo>
                    <a:pt x="790" y="1077"/>
                  </a:lnTo>
                  <a:lnTo>
                    <a:pt x="790" y="1024"/>
                  </a:lnTo>
                  <a:lnTo>
                    <a:pt x="776" y="1024"/>
                  </a:lnTo>
                  <a:lnTo>
                    <a:pt x="746" y="1060"/>
                  </a:lnTo>
                  <a:lnTo>
                    <a:pt x="746" y="1007"/>
                  </a:lnTo>
                  <a:lnTo>
                    <a:pt x="761" y="1007"/>
                  </a:lnTo>
                  <a:lnTo>
                    <a:pt x="733" y="919"/>
                  </a:lnTo>
                  <a:lnTo>
                    <a:pt x="603" y="795"/>
                  </a:lnTo>
                  <a:lnTo>
                    <a:pt x="590" y="795"/>
                  </a:lnTo>
                  <a:lnTo>
                    <a:pt x="590" y="778"/>
                  </a:lnTo>
                  <a:lnTo>
                    <a:pt x="575" y="742"/>
                  </a:lnTo>
                  <a:lnTo>
                    <a:pt x="532" y="690"/>
                  </a:lnTo>
                  <a:lnTo>
                    <a:pt x="532" y="601"/>
                  </a:lnTo>
                  <a:lnTo>
                    <a:pt x="532" y="565"/>
                  </a:lnTo>
                  <a:lnTo>
                    <a:pt x="532" y="478"/>
                  </a:lnTo>
                  <a:lnTo>
                    <a:pt x="517" y="461"/>
                  </a:lnTo>
                  <a:lnTo>
                    <a:pt x="517" y="424"/>
                  </a:lnTo>
                  <a:lnTo>
                    <a:pt x="502" y="407"/>
                  </a:lnTo>
                  <a:lnTo>
                    <a:pt x="502" y="389"/>
                  </a:lnTo>
                  <a:lnTo>
                    <a:pt x="502" y="371"/>
                  </a:lnTo>
                  <a:lnTo>
                    <a:pt x="547" y="301"/>
                  </a:lnTo>
                  <a:lnTo>
                    <a:pt x="532" y="284"/>
                  </a:lnTo>
                  <a:lnTo>
                    <a:pt x="532" y="248"/>
                  </a:lnTo>
                  <a:lnTo>
                    <a:pt x="532" y="142"/>
                  </a:lnTo>
                  <a:lnTo>
                    <a:pt x="517" y="125"/>
                  </a:lnTo>
                  <a:lnTo>
                    <a:pt x="547" y="89"/>
                  </a:lnTo>
                  <a:lnTo>
                    <a:pt x="575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0" name="Freeform 84"/>
            <p:cNvSpPr>
              <a:spLocks/>
            </p:cNvSpPr>
            <p:nvPr/>
          </p:nvSpPr>
          <p:spPr bwMode="auto">
            <a:xfrm>
              <a:off x="1311" y="1708"/>
              <a:ext cx="642" cy="739"/>
            </a:xfrm>
            <a:custGeom>
              <a:avLst/>
              <a:gdLst>
                <a:gd name="T0" fmla="*/ 244 w 1292"/>
                <a:gd name="T1" fmla="*/ 0 h 1431"/>
                <a:gd name="T2" fmla="*/ 258 w 1292"/>
                <a:gd name="T3" fmla="*/ 36 h 1431"/>
                <a:gd name="T4" fmla="*/ 244 w 1292"/>
                <a:gd name="T5" fmla="*/ 70 h 1431"/>
                <a:gd name="T6" fmla="*/ 202 w 1292"/>
                <a:gd name="T7" fmla="*/ 36 h 1431"/>
                <a:gd name="T8" fmla="*/ 101 w 1292"/>
                <a:gd name="T9" fmla="*/ 53 h 1431"/>
                <a:gd name="T10" fmla="*/ 15 w 1292"/>
                <a:gd name="T11" fmla="*/ 19 h 1431"/>
                <a:gd name="T12" fmla="*/ 28 w 1292"/>
                <a:gd name="T13" fmla="*/ 70 h 1431"/>
                <a:gd name="T14" fmla="*/ 72 w 1292"/>
                <a:gd name="T15" fmla="*/ 107 h 1431"/>
                <a:gd name="T16" fmla="*/ 115 w 1292"/>
                <a:gd name="T17" fmla="*/ 142 h 1431"/>
                <a:gd name="T18" fmla="*/ 144 w 1292"/>
                <a:gd name="T19" fmla="*/ 177 h 1431"/>
                <a:gd name="T20" fmla="*/ 159 w 1292"/>
                <a:gd name="T21" fmla="*/ 230 h 1431"/>
                <a:gd name="T22" fmla="*/ 244 w 1292"/>
                <a:gd name="T23" fmla="*/ 284 h 1431"/>
                <a:gd name="T24" fmla="*/ 330 w 1292"/>
                <a:gd name="T25" fmla="*/ 336 h 1431"/>
                <a:gd name="T26" fmla="*/ 376 w 1292"/>
                <a:gd name="T27" fmla="*/ 346 h 1431"/>
                <a:gd name="T28" fmla="*/ 445 w 1292"/>
                <a:gd name="T29" fmla="*/ 336 h 1431"/>
                <a:gd name="T30" fmla="*/ 474 w 1292"/>
                <a:gd name="T31" fmla="*/ 336 h 1431"/>
                <a:gd name="T32" fmla="*/ 489 w 1292"/>
                <a:gd name="T33" fmla="*/ 372 h 1431"/>
                <a:gd name="T34" fmla="*/ 517 w 1292"/>
                <a:gd name="T35" fmla="*/ 460 h 1431"/>
                <a:gd name="T36" fmla="*/ 589 w 1292"/>
                <a:gd name="T37" fmla="*/ 496 h 1431"/>
                <a:gd name="T38" fmla="*/ 631 w 1292"/>
                <a:gd name="T39" fmla="*/ 513 h 1431"/>
                <a:gd name="T40" fmla="*/ 661 w 1292"/>
                <a:gd name="T41" fmla="*/ 549 h 1431"/>
                <a:gd name="T42" fmla="*/ 674 w 1292"/>
                <a:gd name="T43" fmla="*/ 636 h 1431"/>
                <a:gd name="T44" fmla="*/ 689 w 1292"/>
                <a:gd name="T45" fmla="*/ 743 h 1431"/>
                <a:gd name="T46" fmla="*/ 646 w 1292"/>
                <a:gd name="T47" fmla="*/ 796 h 1431"/>
                <a:gd name="T48" fmla="*/ 661 w 1292"/>
                <a:gd name="T49" fmla="*/ 900 h 1431"/>
                <a:gd name="T50" fmla="*/ 732 w 1292"/>
                <a:gd name="T51" fmla="*/ 973 h 1431"/>
                <a:gd name="T52" fmla="*/ 790 w 1292"/>
                <a:gd name="T53" fmla="*/ 1007 h 1431"/>
                <a:gd name="T54" fmla="*/ 890 w 1292"/>
                <a:gd name="T55" fmla="*/ 1060 h 1431"/>
                <a:gd name="T56" fmla="*/ 976 w 1292"/>
                <a:gd name="T57" fmla="*/ 1184 h 1431"/>
                <a:gd name="T58" fmla="*/ 1020 w 1292"/>
                <a:gd name="T59" fmla="*/ 1202 h 1431"/>
                <a:gd name="T60" fmla="*/ 1092 w 1292"/>
                <a:gd name="T61" fmla="*/ 1290 h 1431"/>
                <a:gd name="T62" fmla="*/ 1105 w 1292"/>
                <a:gd name="T63" fmla="*/ 1379 h 1431"/>
                <a:gd name="T64" fmla="*/ 1220 w 1292"/>
                <a:gd name="T65" fmla="*/ 1413 h 1431"/>
                <a:gd name="T66" fmla="*/ 1278 w 1292"/>
                <a:gd name="T67" fmla="*/ 1379 h 1431"/>
                <a:gd name="T68" fmla="*/ 1292 w 1292"/>
                <a:gd name="T69" fmla="*/ 1290 h 1431"/>
                <a:gd name="T70" fmla="*/ 1235 w 1292"/>
                <a:gd name="T71" fmla="*/ 1237 h 1431"/>
                <a:gd name="T72" fmla="*/ 1220 w 1292"/>
                <a:gd name="T73" fmla="*/ 1166 h 1431"/>
                <a:gd name="T74" fmla="*/ 1177 w 1292"/>
                <a:gd name="T75" fmla="*/ 1113 h 1431"/>
                <a:gd name="T76" fmla="*/ 1120 w 1292"/>
                <a:gd name="T77" fmla="*/ 1042 h 1431"/>
                <a:gd name="T78" fmla="*/ 1092 w 1292"/>
                <a:gd name="T79" fmla="*/ 1060 h 1431"/>
                <a:gd name="T80" fmla="*/ 1086 w 1292"/>
                <a:gd name="T81" fmla="*/ 1092 h 1431"/>
                <a:gd name="T82" fmla="*/ 1062 w 1292"/>
                <a:gd name="T83" fmla="*/ 1077 h 1431"/>
                <a:gd name="T84" fmla="*/ 1020 w 1292"/>
                <a:gd name="T85" fmla="*/ 1060 h 1431"/>
                <a:gd name="T86" fmla="*/ 1004 w 1292"/>
                <a:gd name="T87" fmla="*/ 1007 h 1431"/>
                <a:gd name="T88" fmla="*/ 1004 w 1292"/>
                <a:gd name="T89" fmla="*/ 937 h 1431"/>
                <a:gd name="T90" fmla="*/ 1020 w 1292"/>
                <a:gd name="T91" fmla="*/ 900 h 1431"/>
                <a:gd name="T92" fmla="*/ 948 w 1292"/>
                <a:gd name="T93" fmla="*/ 812 h 1431"/>
                <a:gd name="T94" fmla="*/ 933 w 1292"/>
                <a:gd name="T95" fmla="*/ 708 h 1431"/>
                <a:gd name="T96" fmla="*/ 876 w 1292"/>
                <a:gd name="T97" fmla="*/ 583 h 1431"/>
                <a:gd name="T98" fmla="*/ 876 w 1292"/>
                <a:gd name="T99" fmla="*/ 531 h 1431"/>
                <a:gd name="T100" fmla="*/ 862 w 1292"/>
                <a:gd name="T101" fmla="*/ 477 h 1431"/>
                <a:gd name="T102" fmla="*/ 847 w 1292"/>
                <a:gd name="T103" fmla="*/ 442 h 1431"/>
                <a:gd name="T104" fmla="*/ 804 w 1292"/>
                <a:gd name="T105" fmla="*/ 361 h 1431"/>
                <a:gd name="T106" fmla="*/ 789 w 1292"/>
                <a:gd name="T107" fmla="*/ 398 h 1431"/>
                <a:gd name="T108" fmla="*/ 747 w 1292"/>
                <a:gd name="T109" fmla="*/ 407 h 1431"/>
                <a:gd name="T110" fmla="*/ 761 w 1292"/>
                <a:gd name="T111" fmla="*/ 372 h 1431"/>
                <a:gd name="T112" fmla="*/ 732 w 1292"/>
                <a:gd name="T113" fmla="*/ 319 h 1431"/>
                <a:gd name="T114" fmla="*/ 689 w 1292"/>
                <a:gd name="T115" fmla="*/ 265 h 1431"/>
                <a:gd name="T116" fmla="*/ 661 w 1292"/>
                <a:gd name="T117" fmla="*/ 159 h 1431"/>
                <a:gd name="T118" fmla="*/ 589 w 1292"/>
                <a:gd name="T119" fmla="*/ 125 h 1431"/>
                <a:gd name="T120" fmla="*/ 576 w 1292"/>
                <a:gd name="T121" fmla="*/ 5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2" h="1431">
                  <a:moveTo>
                    <a:pt x="273" y="19"/>
                  </a:moveTo>
                  <a:lnTo>
                    <a:pt x="244" y="0"/>
                  </a:lnTo>
                  <a:lnTo>
                    <a:pt x="230" y="19"/>
                  </a:lnTo>
                  <a:lnTo>
                    <a:pt x="258" y="36"/>
                  </a:lnTo>
                  <a:lnTo>
                    <a:pt x="258" y="53"/>
                  </a:lnTo>
                  <a:lnTo>
                    <a:pt x="244" y="70"/>
                  </a:lnTo>
                  <a:lnTo>
                    <a:pt x="215" y="53"/>
                  </a:lnTo>
                  <a:lnTo>
                    <a:pt x="202" y="36"/>
                  </a:lnTo>
                  <a:lnTo>
                    <a:pt x="187" y="53"/>
                  </a:lnTo>
                  <a:lnTo>
                    <a:pt x="101" y="53"/>
                  </a:lnTo>
                  <a:lnTo>
                    <a:pt x="87" y="36"/>
                  </a:lnTo>
                  <a:lnTo>
                    <a:pt x="15" y="19"/>
                  </a:lnTo>
                  <a:lnTo>
                    <a:pt x="0" y="36"/>
                  </a:lnTo>
                  <a:lnTo>
                    <a:pt x="28" y="70"/>
                  </a:lnTo>
                  <a:lnTo>
                    <a:pt x="72" y="70"/>
                  </a:lnTo>
                  <a:lnTo>
                    <a:pt x="72" y="107"/>
                  </a:lnTo>
                  <a:lnTo>
                    <a:pt x="87" y="125"/>
                  </a:lnTo>
                  <a:lnTo>
                    <a:pt x="115" y="142"/>
                  </a:lnTo>
                  <a:lnTo>
                    <a:pt x="144" y="142"/>
                  </a:lnTo>
                  <a:lnTo>
                    <a:pt x="144" y="177"/>
                  </a:lnTo>
                  <a:lnTo>
                    <a:pt x="144" y="195"/>
                  </a:lnTo>
                  <a:lnTo>
                    <a:pt x="159" y="230"/>
                  </a:lnTo>
                  <a:lnTo>
                    <a:pt x="215" y="230"/>
                  </a:lnTo>
                  <a:lnTo>
                    <a:pt x="244" y="284"/>
                  </a:lnTo>
                  <a:lnTo>
                    <a:pt x="288" y="284"/>
                  </a:lnTo>
                  <a:lnTo>
                    <a:pt x="330" y="336"/>
                  </a:lnTo>
                  <a:lnTo>
                    <a:pt x="359" y="354"/>
                  </a:lnTo>
                  <a:lnTo>
                    <a:pt x="376" y="346"/>
                  </a:lnTo>
                  <a:lnTo>
                    <a:pt x="417" y="336"/>
                  </a:lnTo>
                  <a:lnTo>
                    <a:pt x="445" y="336"/>
                  </a:lnTo>
                  <a:lnTo>
                    <a:pt x="459" y="336"/>
                  </a:lnTo>
                  <a:lnTo>
                    <a:pt x="474" y="336"/>
                  </a:lnTo>
                  <a:lnTo>
                    <a:pt x="474" y="354"/>
                  </a:lnTo>
                  <a:lnTo>
                    <a:pt x="489" y="372"/>
                  </a:lnTo>
                  <a:lnTo>
                    <a:pt x="489" y="424"/>
                  </a:lnTo>
                  <a:lnTo>
                    <a:pt x="517" y="460"/>
                  </a:lnTo>
                  <a:lnTo>
                    <a:pt x="575" y="496"/>
                  </a:lnTo>
                  <a:lnTo>
                    <a:pt x="589" y="496"/>
                  </a:lnTo>
                  <a:lnTo>
                    <a:pt x="603" y="513"/>
                  </a:lnTo>
                  <a:lnTo>
                    <a:pt x="631" y="513"/>
                  </a:lnTo>
                  <a:lnTo>
                    <a:pt x="646" y="549"/>
                  </a:lnTo>
                  <a:lnTo>
                    <a:pt x="661" y="549"/>
                  </a:lnTo>
                  <a:lnTo>
                    <a:pt x="674" y="601"/>
                  </a:lnTo>
                  <a:lnTo>
                    <a:pt x="674" y="636"/>
                  </a:lnTo>
                  <a:lnTo>
                    <a:pt x="689" y="708"/>
                  </a:lnTo>
                  <a:lnTo>
                    <a:pt x="689" y="743"/>
                  </a:lnTo>
                  <a:lnTo>
                    <a:pt x="674" y="778"/>
                  </a:lnTo>
                  <a:lnTo>
                    <a:pt x="646" y="796"/>
                  </a:lnTo>
                  <a:lnTo>
                    <a:pt x="646" y="865"/>
                  </a:lnTo>
                  <a:lnTo>
                    <a:pt x="661" y="900"/>
                  </a:lnTo>
                  <a:lnTo>
                    <a:pt x="703" y="900"/>
                  </a:lnTo>
                  <a:lnTo>
                    <a:pt x="732" y="973"/>
                  </a:lnTo>
                  <a:lnTo>
                    <a:pt x="761" y="954"/>
                  </a:lnTo>
                  <a:lnTo>
                    <a:pt x="790" y="1007"/>
                  </a:lnTo>
                  <a:lnTo>
                    <a:pt x="833" y="1042"/>
                  </a:lnTo>
                  <a:lnTo>
                    <a:pt x="890" y="1060"/>
                  </a:lnTo>
                  <a:lnTo>
                    <a:pt x="948" y="1130"/>
                  </a:lnTo>
                  <a:lnTo>
                    <a:pt x="976" y="1184"/>
                  </a:lnTo>
                  <a:lnTo>
                    <a:pt x="991" y="1202"/>
                  </a:lnTo>
                  <a:lnTo>
                    <a:pt x="1020" y="1202"/>
                  </a:lnTo>
                  <a:lnTo>
                    <a:pt x="1062" y="1237"/>
                  </a:lnTo>
                  <a:lnTo>
                    <a:pt x="1092" y="1290"/>
                  </a:lnTo>
                  <a:lnTo>
                    <a:pt x="1105" y="1326"/>
                  </a:lnTo>
                  <a:lnTo>
                    <a:pt x="1105" y="1379"/>
                  </a:lnTo>
                  <a:lnTo>
                    <a:pt x="1148" y="1431"/>
                  </a:lnTo>
                  <a:lnTo>
                    <a:pt x="1220" y="1413"/>
                  </a:lnTo>
                  <a:lnTo>
                    <a:pt x="1235" y="1396"/>
                  </a:lnTo>
                  <a:lnTo>
                    <a:pt x="1278" y="1379"/>
                  </a:lnTo>
                  <a:lnTo>
                    <a:pt x="1292" y="1343"/>
                  </a:lnTo>
                  <a:lnTo>
                    <a:pt x="1292" y="1290"/>
                  </a:lnTo>
                  <a:lnTo>
                    <a:pt x="1278" y="1254"/>
                  </a:lnTo>
                  <a:lnTo>
                    <a:pt x="1235" y="1237"/>
                  </a:lnTo>
                  <a:lnTo>
                    <a:pt x="1235" y="1202"/>
                  </a:lnTo>
                  <a:lnTo>
                    <a:pt x="1220" y="1166"/>
                  </a:lnTo>
                  <a:lnTo>
                    <a:pt x="1220" y="1130"/>
                  </a:lnTo>
                  <a:lnTo>
                    <a:pt x="1177" y="1113"/>
                  </a:lnTo>
                  <a:lnTo>
                    <a:pt x="1163" y="1095"/>
                  </a:lnTo>
                  <a:lnTo>
                    <a:pt x="1120" y="1042"/>
                  </a:lnTo>
                  <a:lnTo>
                    <a:pt x="1105" y="1042"/>
                  </a:lnTo>
                  <a:lnTo>
                    <a:pt x="1092" y="1060"/>
                  </a:lnTo>
                  <a:lnTo>
                    <a:pt x="1092" y="1095"/>
                  </a:lnTo>
                  <a:lnTo>
                    <a:pt x="1086" y="1092"/>
                  </a:lnTo>
                  <a:lnTo>
                    <a:pt x="1077" y="1077"/>
                  </a:lnTo>
                  <a:lnTo>
                    <a:pt x="1062" y="1077"/>
                  </a:lnTo>
                  <a:lnTo>
                    <a:pt x="1048" y="1077"/>
                  </a:lnTo>
                  <a:lnTo>
                    <a:pt x="1020" y="1060"/>
                  </a:lnTo>
                  <a:lnTo>
                    <a:pt x="1020" y="1042"/>
                  </a:lnTo>
                  <a:lnTo>
                    <a:pt x="1004" y="1007"/>
                  </a:lnTo>
                  <a:lnTo>
                    <a:pt x="1004" y="989"/>
                  </a:lnTo>
                  <a:lnTo>
                    <a:pt x="1004" y="937"/>
                  </a:lnTo>
                  <a:lnTo>
                    <a:pt x="1020" y="918"/>
                  </a:lnTo>
                  <a:lnTo>
                    <a:pt x="1020" y="900"/>
                  </a:lnTo>
                  <a:lnTo>
                    <a:pt x="1004" y="865"/>
                  </a:lnTo>
                  <a:lnTo>
                    <a:pt x="948" y="812"/>
                  </a:lnTo>
                  <a:lnTo>
                    <a:pt x="948" y="725"/>
                  </a:lnTo>
                  <a:lnTo>
                    <a:pt x="933" y="708"/>
                  </a:lnTo>
                  <a:lnTo>
                    <a:pt x="890" y="619"/>
                  </a:lnTo>
                  <a:lnTo>
                    <a:pt x="876" y="583"/>
                  </a:lnTo>
                  <a:lnTo>
                    <a:pt x="890" y="549"/>
                  </a:lnTo>
                  <a:lnTo>
                    <a:pt x="876" y="531"/>
                  </a:lnTo>
                  <a:lnTo>
                    <a:pt x="876" y="513"/>
                  </a:lnTo>
                  <a:lnTo>
                    <a:pt x="862" y="477"/>
                  </a:lnTo>
                  <a:lnTo>
                    <a:pt x="865" y="450"/>
                  </a:lnTo>
                  <a:lnTo>
                    <a:pt x="847" y="442"/>
                  </a:lnTo>
                  <a:lnTo>
                    <a:pt x="833" y="389"/>
                  </a:lnTo>
                  <a:lnTo>
                    <a:pt x="804" y="361"/>
                  </a:lnTo>
                  <a:lnTo>
                    <a:pt x="784" y="365"/>
                  </a:lnTo>
                  <a:lnTo>
                    <a:pt x="789" y="398"/>
                  </a:lnTo>
                  <a:lnTo>
                    <a:pt x="775" y="424"/>
                  </a:lnTo>
                  <a:lnTo>
                    <a:pt x="747" y="407"/>
                  </a:lnTo>
                  <a:lnTo>
                    <a:pt x="747" y="389"/>
                  </a:lnTo>
                  <a:lnTo>
                    <a:pt x="761" y="372"/>
                  </a:lnTo>
                  <a:lnTo>
                    <a:pt x="747" y="354"/>
                  </a:lnTo>
                  <a:lnTo>
                    <a:pt x="732" y="319"/>
                  </a:lnTo>
                  <a:lnTo>
                    <a:pt x="747" y="301"/>
                  </a:lnTo>
                  <a:lnTo>
                    <a:pt x="689" y="265"/>
                  </a:lnTo>
                  <a:lnTo>
                    <a:pt x="674" y="195"/>
                  </a:lnTo>
                  <a:lnTo>
                    <a:pt x="661" y="159"/>
                  </a:lnTo>
                  <a:lnTo>
                    <a:pt x="631" y="142"/>
                  </a:lnTo>
                  <a:lnTo>
                    <a:pt x="589" y="125"/>
                  </a:lnTo>
                  <a:lnTo>
                    <a:pt x="575" y="90"/>
                  </a:lnTo>
                  <a:lnTo>
                    <a:pt x="576" y="50"/>
                  </a:lnTo>
                  <a:lnTo>
                    <a:pt x="273" y="1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1" name="Freeform 85"/>
            <p:cNvSpPr>
              <a:spLocks/>
            </p:cNvSpPr>
            <p:nvPr/>
          </p:nvSpPr>
          <p:spPr bwMode="auto">
            <a:xfrm>
              <a:off x="1414" y="1112"/>
              <a:ext cx="725" cy="877"/>
            </a:xfrm>
            <a:custGeom>
              <a:avLst/>
              <a:gdLst>
                <a:gd name="T0" fmla="*/ 54 w 1462"/>
                <a:gd name="T1" fmla="*/ 177 h 1697"/>
                <a:gd name="T2" fmla="*/ 79 w 1462"/>
                <a:gd name="T3" fmla="*/ 235 h 1697"/>
                <a:gd name="T4" fmla="*/ 112 w 1462"/>
                <a:gd name="T5" fmla="*/ 212 h 1697"/>
                <a:gd name="T6" fmla="*/ 169 w 1462"/>
                <a:gd name="T7" fmla="*/ 267 h 1697"/>
                <a:gd name="T8" fmla="*/ 256 w 1462"/>
                <a:gd name="T9" fmla="*/ 319 h 1697"/>
                <a:gd name="T10" fmla="*/ 297 w 1462"/>
                <a:gd name="T11" fmla="*/ 379 h 1697"/>
                <a:gd name="T12" fmla="*/ 298 w 1462"/>
                <a:gd name="T13" fmla="*/ 443 h 1697"/>
                <a:gd name="T14" fmla="*/ 356 w 1462"/>
                <a:gd name="T15" fmla="*/ 531 h 1697"/>
                <a:gd name="T16" fmla="*/ 399 w 1462"/>
                <a:gd name="T17" fmla="*/ 601 h 1697"/>
                <a:gd name="T18" fmla="*/ 414 w 1462"/>
                <a:gd name="T19" fmla="*/ 725 h 1697"/>
                <a:gd name="T20" fmla="*/ 442 w 1462"/>
                <a:gd name="T21" fmla="*/ 742 h 1697"/>
                <a:gd name="T22" fmla="*/ 500 w 1462"/>
                <a:gd name="T23" fmla="*/ 867 h 1697"/>
                <a:gd name="T24" fmla="*/ 543 w 1462"/>
                <a:gd name="T25" fmla="*/ 937 h 1697"/>
                <a:gd name="T26" fmla="*/ 571 w 1462"/>
                <a:gd name="T27" fmla="*/ 1007 h 1697"/>
                <a:gd name="T28" fmla="*/ 601 w 1462"/>
                <a:gd name="T29" fmla="*/ 1024 h 1697"/>
                <a:gd name="T30" fmla="*/ 643 w 1462"/>
                <a:gd name="T31" fmla="*/ 1114 h 1697"/>
                <a:gd name="T32" fmla="*/ 715 w 1462"/>
                <a:gd name="T33" fmla="*/ 1184 h 1697"/>
                <a:gd name="T34" fmla="*/ 772 w 1462"/>
                <a:gd name="T35" fmla="*/ 1218 h 1697"/>
                <a:gd name="T36" fmla="*/ 830 w 1462"/>
                <a:gd name="T37" fmla="*/ 1237 h 1697"/>
                <a:gd name="T38" fmla="*/ 844 w 1462"/>
                <a:gd name="T39" fmla="*/ 1254 h 1697"/>
                <a:gd name="T40" fmla="*/ 888 w 1462"/>
                <a:gd name="T41" fmla="*/ 1343 h 1697"/>
                <a:gd name="T42" fmla="*/ 931 w 1462"/>
                <a:gd name="T43" fmla="*/ 1448 h 1697"/>
                <a:gd name="T44" fmla="*/ 1045 w 1462"/>
                <a:gd name="T45" fmla="*/ 1485 h 1697"/>
                <a:gd name="T46" fmla="*/ 1059 w 1462"/>
                <a:gd name="T47" fmla="*/ 1572 h 1697"/>
                <a:gd name="T48" fmla="*/ 1117 w 1462"/>
                <a:gd name="T49" fmla="*/ 1590 h 1697"/>
                <a:gd name="T50" fmla="*/ 1160 w 1462"/>
                <a:gd name="T51" fmla="*/ 1572 h 1697"/>
                <a:gd name="T52" fmla="*/ 1146 w 1462"/>
                <a:gd name="T53" fmla="*/ 1608 h 1697"/>
                <a:gd name="T54" fmla="*/ 1189 w 1462"/>
                <a:gd name="T55" fmla="*/ 1678 h 1697"/>
                <a:gd name="T56" fmla="*/ 1231 w 1462"/>
                <a:gd name="T57" fmla="*/ 1697 h 1697"/>
                <a:gd name="T58" fmla="*/ 1336 w 1462"/>
                <a:gd name="T59" fmla="*/ 1610 h 1697"/>
                <a:gd name="T60" fmla="*/ 1404 w 1462"/>
                <a:gd name="T61" fmla="*/ 1520 h 1697"/>
                <a:gd name="T62" fmla="*/ 1375 w 1462"/>
                <a:gd name="T63" fmla="*/ 1466 h 1697"/>
                <a:gd name="T64" fmla="*/ 1375 w 1462"/>
                <a:gd name="T65" fmla="*/ 1378 h 1697"/>
                <a:gd name="T66" fmla="*/ 1318 w 1462"/>
                <a:gd name="T67" fmla="*/ 1273 h 1697"/>
                <a:gd name="T68" fmla="*/ 1288 w 1462"/>
                <a:gd name="T69" fmla="*/ 1237 h 1697"/>
                <a:gd name="T70" fmla="*/ 1416 w 1462"/>
                <a:gd name="T71" fmla="*/ 1203 h 1697"/>
                <a:gd name="T72" fmla="*/ 1407 w 1462"/>
                <a:gd name="T73" fmla="*/ 1126 h 1697"/>
                <a:gd name="T74" fmla="*/ 1418 w 1462"/>
                <a:gd name="T75" fmla="*/ 1024 h 1697"/>
                <a:gd name="T76" fmla="*/ 1405 w 1462"/>
                <a:gd name="T77" fmla="*/ 938 h 1697"/>
                <a:gd name="T78" fmla="*/ 1448 w 1462"/>
                <a:gd name="T79" fmla="*/ 916 h 1697"/>
                <a:gd name="T80" fmla="*/ 1462 w 1462"/>
                <a:gd name="T81" fmla="*/ 708 h 1697"/>
                <a:gd name="T82" fmla="*/ 1433 w 1462"/>
                <a:gd name="T83" fmla="*/ 618 h 1697"/>
                <a:gd name="T84" fmla="*/ 1416 w 1462"/>
                <a:gd name="T85" fmla="*/ 549 h 1697"/>
                <a:gd name="T86" fmla="*/ 1417 w 1462"/>
                <a:gd name="T87" fmla="*/ 471 h 1697"/>
                <a:gd name="T88" fmla="*/ 858 w 1462"/>
                <a:gd name="T89" fmla="*/ 389 h 1697"/>
                <a:gd name="T90" fmla="*/ 0 w 1462"/>
                <a:gd name="T91" fmla="*/ 35 h 1697"/>
                <a:gd name="T92" fmla="*/ 11 w 1462"/>
                <a:gd name="T93" fmla="*/ 1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2" h="1697">
                  <a:moveTo>
                    <a:pt x="11" y="148"/>
                  </a:moveTo>
                  <a:lnTo>
                    <a:pt x="54" y="177"/>
                  </a:lnTo>
                  <a:lnTo>
                    <a:pt x="69" y="212"/>
                  </a:lnTo>
                  <a:lnTo>
                    <a:pt x="79" y="235"/>
                  </a:lnTo>
                  <a:lnTo>
                    <a:pt x="97" y="231"/>
                  </a:lnTo>
                  <a:lnTo>
                    <a:pt x="112" y="212"/>
                  </a:lnTo>
                  <a:lnTo>
                    <a:pt x="130" y="235"/>
                  </a:lnTo>
                  <a:lnTo>
                    <a:pt x="169" y="267"/>
                  </a:lnTo>
                  <a:lnTo>
                    <a:pt x="171" y="311"/>
                  </a:lnTo>
                  <a:lnTo>
                    <a:pt x="256" y="319"/>
                  </a:lnTo>
                  <a:lnTo>
                    <a:pt x="274" y="354"/>
                  </a:lnTo>
                  <a:lnTo>
                    <a:pt x="297" y="379"/>
                  </a:lnTo>
                  <a:lnTo>
                    <a:pt x="297" y="409"/>
                  </a:lnTo>
                  <a:lnTo>
                    <a:pt x="298" y="443"/>
                  </a:lnTo>
                  <a:lnTo>
                    <a:pt x="328" y="478"/>
                  </a:lnTo>
                  <a:lnTo>
                    <a:pt x="356" y="531"/>
                  </a:lnTo>
                  <a:lnTo>
                    <a:pt x="385" y="548"/>
                  </a:lnTo>
                  <a:lnTo>
                    <a:pt x="399" y="601"/>
                  </a:lnTo>
                  <a:lnTo>
                    <a:pt x="414" y="618"/>
                  </a:lnTo>
                  <a:lnTo>
                    <a:pt x="414" y="725"/>
                  </a:lnTo>
                  <a:lnTo>
                    <a:pt x="427" y="742"/>
                  </a:lnTo>
                  <a:lnTo>
                    <a:pt x="442" y="742"/>
                  </a:lnTo>
                  <a:lnTo>
                    <a:pt x="485" y="795"/>
                  </a:lnTo>
                  <a:lnTo>
                    <a:pt x="500" y="867"/>
                  </a:lnTo>
                  <a:lnTo>
                    <a:pt x="528" y="867"/>
                  </a:lnTo>
                  <a:lnTo>
                    <a:pt x="543" y="937"/>
                  </a:lnTo>
                  <a:lnTo>
                    <a:pt x="557" y="972"/>
                  </a:lnTo>
                  <a:lnTo>
                    <a:pt x="571" y="1007"/>
                  </a:lnTo>
                  <a:lnTo>
                    <a:pt x="629" y="1024"/>
                  </a:lnTo>
                  <a:lnTo>
                    <a:pt x="601" y="1024"/>
                  </a:lnTo>
                  <a:lnTo>
                    <a:pt x="643" y="1096"/>
                  </a:lnTo>
                  <a:lnTo>
                    <a:pt x="643" y="1114"/>
                  </a:lnTo>
                  <a:lnTo>
                    <a:pt x="715" y="1148"/>
                  </a:lnTo>
                  <a:lnTo>
                    <a:pt x="715" y="1184"/>
                  </a:lnTo>
                  <a:lnTo>
                    <a:pt x="744" y="1237"/>
                  </a:lnTo>
                  <a:lnTo>
                    <a:pt x="772" y="1218"/>
                  </a:lnTo>
                  <a:lnTo>
                    <a:pt x="787" y="1254"/>
                  </a:lnTo>
                  <a:lnTo>
                    <a:pt x="830" y="1237"/>
                  </a:lnTo>
                  <a:lnTo>
                    <a:pt x="830" y="1218"/>
                  </a:lnTo>
                  <a:lnTo>
                    <a:pt x="844" y="1254"/>
                  </a:lnTo>
                  <a:lnTo>
                    <a:pt x="901" y="1273"/>
                  </a:lnTo>
                  <a:lnTo>
                    <a:pt x="888" y="1343"/>
                  </a:lnTo>
                  <a:lnTo>
                    <a:pt x="888" y="1378"/>
                  </a:lnTo>
                  <a:lnTo>
                    <a:pt x="931" y="1448"/>
                  </a:lnTo>
                  <a:lnTo>
                    <a:pt x="1001" y="1466"/>
                  </a:lnTo>
                  <a:lnTo>
                    <a:pt x="1045" y="1485"/>
                  </a:lnTo>
                  <a:lnTo>
                    <a:pt x="1059" y="1555"/>
                  </a:lnTo>
                  <a:lnTo>
                    <a:pt x="1059" y="1572"/>
                  </a:lnTo>
                  <a:lnTo>
                    <a:pt x="1102" y="1590"/>
                  </a:lnTo>
                  <a:lnTo>
                    <a:pt x="1117" y="1590"/>
                  </a:lnTo>
                  <a:lnTo>
                    <a:pt x="1132" y="1572"/>
                  </a:lnTo>
                  <a:lnTo>
                    <a:pt x="1160" y="1572"/>
                  </a:lnTo>
                  <a:lnTo>
                    <a:pt x="1146" y="1590"/>
                  </a:lnTo>
                  <a:lnTo>
                    <a:pt x="1146" y="1608"/>
                  </a:lnTo>
                  <a:lnTo>
                    <a:pt x="1175" y="1643"/>
                  </a:lnTo>
                  <a:lnTo>
                    <a:pt x="1189" y="1678"/>
                  </a:lnTo>
                  <a:lnTo>
                    <a:pt x="1189" y="1697"/>
                  </a:lnTo>
                  <a:lnTo>
                    <a:pt x="1231" y="1697"/>
                  </a:lnTo>
                  <a:lnTo>
                    <a:pt x="1287" y="1651"/>
                  </a:lnTo>
                  <a:lnTo>
                    <a:pt x="1336" y="1610"/>
                  </a:lnTo>
                  <a:lnTo>
                    <a:pt x="1380" y="1564"/>
                  </a:lnTo>
                  <a:lnTo>
                    <a:pt x="1404" y="1520"/>
                  </a:lnTo>
                  <a:lnTo>
                    <a:pt x="1375" y="1485"/>
                  </a:lnTo>
                  <a:lnTo>
                    <a:pt x="1375" y="1466"/>
                  </a:lnTo>
                  <a:lnTo>
                    <a:pt x="1375" y="1396"/>
                  </a:lnTo>
                  <a:lnTo>
                    <a:pt x="1375" y="1378"/>
                  </a:lnTo>
                  <a:lnTo>
                    <a:pt x="1347" y="1325"/>
                  </a:lnTo>
                  <a:lnTo>
                    <a:pt x="1318" y="1273"/>
                  </a:lnTo>
                  <a:lnTo>
                    <a:pt x="1304" y="1254"/>
                  </a:lnTo>
                  <a:lnTo>
                    <a:pt x="1288" y="1237"/>
                  </a:lnTo>
                  <a:lnTo>
                    <a:pt x="1308" y="1203"/>
                  </a:lnTo>
                  <a:lnTo>
                    <a:pt x="1416" y="1203"/>
                  </a:lnTo>
                  <a:lnTo>
                    <a:pt x="1418" y="1167"/>
                  </a:lnTo>
                  <a:lnTo>
                    <a:pt x="1407" y="1126"/>
                  </a:lnTo>
                  <a:lnTo>
                    <a:pt x="1418" y="1079"/>
                  </a:lnTo>
                  <a:lnTo>
                    <a:pt x="1418" y="1024"/>
                  </a:lnTo>
                  <a:lnTo>
                    <a:pt x="1418" y="1007"/>
                  </a:lnTo>
                  <a:lnTo>
                    <a:pt x="1405" y="938"/>
                  </a:lnTo>
                  <a:lnTo>
                    <a:pt x="1425" y="930"/>
                  </a:lnTo>
                  <a:lnTo>
                    <a:pt x="1448" y="916"/>
                  </a:lnTo>
                  <a:lnTo>
                    <a:pt x="1432" y="881"/>
                  </a:lnTo>
                  <a:lnTo>
                    <a:pt x="1462" y="708"/>
                  </a:lnTo>
                  <a:lnTo>
                    <a:pt x="1445" y="653"/>
                  </a:lnTo>
                  <a:lnTo>
                    <a:pt x="1433" y="618"/>
                  </a:lnTo>
                  <a:lnTo>
                    <a:pt x="1433" y="575"/>
                  </a:lnTo>
                  <a:lnTo>
                    <a:pt x="1416" y="549"/>
                  </a:lnTo>
                  <a:lnTo>
                    <a:pt x="1417" y="496"/>
                  </a:lnTo>
                  <a:lnTo>
                    <a:pt x="1417" y="471"/>
                  </a:lnTo>
                  <a:lnTo>
                    <a:pt x="1418" y="443"/>
                  </a:lnTo>
                  <a:lnTo>
                    <a:pt x="858" y="389"/>
                  </a:lnTo>
                  <a:lnTo>
                    <a:pt x="26" y="0"/>
                  </a:lnTo>
                  <a:lnTo>
                    <a:pt x="0" y="35"/>
                  </a:lnTo>
                  <a:lnTo>
                    <a:pt x="11" y="53"/>
                  </a:lnTo>
                  <a:lnTo>
                    <a:pt x="11" y="148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2" name="Freeform 86"/>
            <p:cNvSpPr>
              <a:spLocks/>
            </p:cNvSpPr>
            <p:nvPr/>
          </p:nvSpPr>
          <p:spPr bwMode="auto">
            <a:xfrm>
              <a:off x="2054" y="1275"/>
              <a:ext cx="697" cy="813"/>
            </a:xfrm>
            <a:custGeom>
              <a:avLst/>
              <a:gdLst>
                <a:gd name="T0" fmla="*/ 128 w 1409"/>
                <a:gd name="T1" fmla="*/ 230 h 1571"/>
                <a:gd name="T2" fmla="*/ 145 w 1409"/>
                <a:gd name="T3" fmla="*/ 298 h 1571"/>
                <a:gd name="T4" fmla="*/ 174 w 1409"/>
                <a:gd name="T5" fmla="*/ 384 h 1571"/>
                <a:gd name="T6" fmla="*/ 161 w 1409"/>
                <a:gd name="T7" fmla="*/ 598 h 1571"/>
                <a:gd name="T8" fmla="*/ 128 w 1409"/>
                <a:gd name="T9" fmla="*/ 678 h 1571"/>
                <a:gd name="T10" fmla="*/ 122 w 1409"/>
                <a:gd name="T11" fmla="*/ 808 h 1571"/>
                <a:gd name="T12" fmla="*/ 128 w 1409"/>
                <a:gd name="T13" fmla="*/ 884 h 1571"/>
                <a:gd name="T14" fmla="*/ 0 w 1409"/>
                <a:gd name="T15" fmla="*/ 918 h 1571"/>
                <a:gd name="T16" fmla="*/ 44 w 1409"/>
                <a:gd name="T17" fmla="*/ 1006 h 1571"/>
                <a:gd name="T18" fmla="*/ 88 w 1409"/>
                <a:gd name="T19" fmla="*/ 1095 h 1571"/>
                <a:gd name="T20" fmla="*/ 88 w 1409"/>
                <a:gd name="T21" fmla="*/ 1148 h 1571"/>
                <a:gd name="T22" fmla="*/ 116 w 1409"/>
                <a:gd name="T23" fmla="*/ 1218 h 1571"/>
                <a:gd name="T24" fmla="*/ 217 w 1409"/>
                <a:gd name="T25" fmla="*/ 1235 h 1571"/>
                <a:gd name="T26" fmla="*/ 245 w 1409"/>
                <a:gd name="T27" fmla="*/ 1306 h 1571"/>
                <a:gd name="T28" fmla="*/ 259 w 1409"/>
                <a:gd name="T29" fmla="*/ 1429 h 1571"/>
                <a:gd name="T30" fmla="*/ 360 w 1409"/>
                <a:gd name="T31" fmla="*/ 1447 h 1571"/>
                <a:gd name="T32" fmla="*/ 432 w 1409"/>
                <a:gd name="T33" fmla="*/ 1554 h 1571"/>
                <a:gd name="T34" fmla="*/ 532 w 1409"/>
                <a:gd name="T35" fmla="*/ 1571 h 1571"/>
                <a:gd name="T36" fmla="*/ 575 w 1409"/>
                <a:gd name="T37" fmla="*/ 1466 h 1571"/>
                <a:gd name="T38" fmla="*/ 590 w 1409"/>
                <a:gd name="T39" fmla="*/ 1429 h 1571"/>
                <a:gd name="T40" fmla="*/ 648 w 1409"/>
                <a:gd name="T41" fmla="*/ 1377 h 1571"/>
                <a:gd name="T42" fmla="*/ 648 w 1409"/>
                <a:gd name="T43" fmla="*/ 1325 h 1571"/>
                <a:gd name="T44" fmla="*/ 691 w 1409"/>
                <a:gd name="T45" fmla="*/ 1306 h 1571"/>
                <a:gd name="T46" fmla="*/ 762 w 1409"/>
                <a:gd name="T47" fmla="*/ 1325 h 1571"/>
                <a:gd name="T48" fmla="*/ 805 w 1409"/>
                <a:gd name="T49" fmla="*/ 1341 h 1571"/>
                <a:gd name="T50" fmla="*/ 906 w 1409"/>
                <a:gd name="T51" fmla="*/ 1377 h 1571"/>
                <a:gd name="T52" fmla="*/ 949 w 1409"/>
                <a:gd name="T53" fmla="*/ 1395 h 1571"/>
                <a:gd name="T54" fmla="*/ 1021 w 1409"/>
                <a:gd name="T55" fmla="*/ 1395 h 1571"/>
                <a:gd name="T56" fmla="*/ 1122 w 1409"/>
                <a:gd name="T57" fmla="*/ 1325 h 1571"/>
                <a:gd name="T58" fmla="*/ 1178 w 1409"/>
                <a:gd name="T59" fmla="*/ 1325 h 1571"/>
                <a:gd name="T60" fmla="*/ 1265 w 1409"/>
                <a:gd name="T61" fmla="*/ 1252 h 1571"/>
                <a:gd name="T62" fmla="*/ 1409 w 1409"/>
                <a:gd name="T63" fmla="*/ 776 h 1571"/>
                <a:gd name="T64" fmla="*/ 1293 w 1409"/>
                <a:gd name="T65" fmla="*/ 741 h 1571"/>
                <a:gd name="T66" fmla="*/ 1250 w 1409"/>
                <a:gd name="T67" fmla="*/ 706 h 1571"/>
                <a:gd name="T68" fmla="*/ 1178 w 1409"/>
                <a:gd name="T69" fmla="*/ 637 h 1571"/>
                <a:gd name="T70" fmla="*/ 1064 w 1409"/>
                <a:gd name="T71" fmla="*/ 529 h 1571"/>
                <a:gd name="T72" fmla="*/ 1021 w 1409"/>
                <a:gd name="T73" fmla="*/ 353 h 1571"/>
                <a:gd name="T74" fmla="*/ 963 w 1409"/>
                <a:gd name="T75" fmla="*/ 300 h 1571"/>
                <a:gd name="T76" fmla="*/ 848 w 1409"/>
                <a:gd name="T77" fmla="*/ 212 h 1571"/>
                <a:gd name="T78" fmla="*/ 718 w 1409"/>
                <a:gd name="T79" fmla="*/ 106 h 1571"/>
                <a:gd name="T80" fmla="*/ 691 w 1409"/>
                <a:gd name="T81" fmla="*/ 18 h 1571"/>
                <a:gd name="T82" fmla="*/ 202 w 1409"/>
                <a:gd name="T83" fmla="*/ 123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9" h="1571">
                  <a:moveTo>
                    <a:pt x="131" y="123"/>
                  </a:moveTo>
                  <a:lnTo>
                    <a:pt x="128" y="230"/>
                  </a:lnTo>
                  <a:lnTo>
                    <a:pt x="145" y="257"/>
                  </a:lnTo>
                  <a:lnTo>
                    <a:pt x="145" y="298"/>
                  </a:lnTo>
                  <a:lnTo>
                    <a:pt x="157" y="341"/>
                  </a:lnTo>
                  <a:lnTo>
                    <a:pt x="174" y="384"/>
                  </a:lnTo>
                  <a:lnTo>
                    <a:pt x="145" y="559"/>
                  </a:lnTo>
                  <a:lnTo>
                    <a:pt x="161" y="598"/>
                  </a:lnTo>
                  <a:lnTo>
                    <a:pt x="117" y="619"/>
                  </a:lnTo>
                  <a:lnTo>
                    <a:pt x="128" y="678"/>
                  </a:lnTo>
                  <a:lnTo>
                    <a:pt x="128" y="760"/>
                  </a:lnTo>
                  <a:lnTo>
                    <a:pt x="122" y="808"/>
                  </a:lnTo>
                  <a:lnTo>
                    <a:pt x="128" y="844"/>
                  </a:lnTo>
                  <a:lnTo>
                    <a:pt x="128" y="884"/>
                  </a:lnTo>
                  <a:lnTo>
                    <a:pt x="19" y="884"/>
                  </a:lnTo>
                  <a:lnTo>
                    <a:pt x="0" y="918"/>
                  </a:lnTo>
                  <a:lnTo>
                    <a:pt x="30" y="988"/>
                  </a:lnTo>
                  <a:lnTo>
                    <a:pt x="44" y="1006"/>
                  </a:lnTo>
                  <a:lnTo>
                    <a:pt x="59" y="1042"/>
                  </a:lnTo>
                  <a:lnTo>
                    <a:pt x="88" y="1095"/>
                  </a:lnTo>
                  <a:lnTo>
                    <a:pt x="89" y="1129"/>
                  </a:lnTo>
                  <a:lnTo>
                    <a:pt x="88" y="1148"/>
                  </a:lnTo>
                  <a:lnTo>
                    <a:pt x="88" y="1183"/>
                  </a:lnTo>
                  <a:lnTo>
                    <a:pt x="116" y="1218"/>
                  </a:lnTo>
                  <a:lnTo>
                    <a:pt x="188" y="1235"/>
                  </a:lnTo>
                  <a:lnTo>
                    <a:pt x="217" y="1235"/>
                  </a:lnTo>
                  <a:lnTo>
                    <a:pt x="232" y="1235"/>
                  </a:lnTo>
                  <a:lnTo>
                    <a:pt x="245" y="1306"/>
                  </a:lnTo>
                  <a:lnTo>
                    <a:pt x="259" y="1325"/>
                  </a:lnTo>
                  <a:lnTo>
                    <a:pt x="259" y="1429"/>
                  </a:lnTo>
                  <a:lnTo>
                    <a:pt x="275" y="1429"/>
                  </a:lnTo>
                  <a:lnTo>
                    <a:pt x="360" y="1447"/>
                  </a:lnTo>
                  <a:lnTo>
                    <a:pt x="374" y="1501"/>
                  </a:lnTo>
                  <a:lnTo>
                    <a:pt x="432" y="1554"/>
                  </a:lnTo>
                  <a:lnTo>
                    <a:pt x="432" y="1571"/>
                  </a:lnTo>
                  <a:lnTo>
                    <a:pt x="532" y="1571"/>
                  </a:lnTo>
                  <a:lnTo>
                    <a:pt x="560" y="1554"/>
                  </a:lnTo>
                  <a:lnTo>
                    <a:pt x="575" y="1466"/>
                  </a:lnTo>
                  <a:lnTo>
                    <a:pt x="575" y="1483"/>
                  </a:lnTo>
                  <a:lnTo>
                    <a:pt x="590" y="1429"/>
                  </a:lnTo>
                  <a:lnTo>
                    <a:pt x="590" y="1395"/>
                  </a:lnTo>
                  <a:lnTo>
                    <a:pt x="648" y="1377"/>
                  </a:lnTo>
                  <a:lnTo>
                    <a:pt x="648" y="1341"/>
                  </a:lnTo>
                  <a:lnTo>
                    <a:pt x="648" y="1325"/>
                  </a:lnTo>
                  <a:lnTo>
                    <a:pt x="676" y="1306"/>
                  </a:lnTo>
                  <a:lnTo>
                    <a:pt x="691" y="1306"/>
                  </a:lnTo>
                  <a:lnTo>
                    <a:pt x="704" y="1289"/>
                  </a:lnTo>
                  <a:lnTo>
                    <a:pt x="762" y="1325"/>
                  </a:lnTo>
                  <a:lnTo>
                    <a:pt x="791" y="1325"/>
                  </a:lnTo>
                  <a:lnTo>
                    <a:pt x="805" y="1341"/>
                  </a:lnTo>
                  <a:lnTo>
                    <a:pt x="877" y="1395"/>
                  </a:lnTo>
                  <a:lnTo>
                    <a:pt x="906" y="1377"/>
                  </a:lnTo>
                  <a:lnTo>
                    <a:pt x="920" y="1377"/>
                  </a:lnTo>
                  <a:lnTo>
                    <a:pt x="949" y="1395"/>
                  </a:lnTo>
                  <a:lnTo>
                    <a:pt x="978" y="1377"/>
                  </a:lnTo>
                  <a:lnTo>
                    <a:pt x="1021" y="1395"/>
                  </a:lnTo>
                  <a:lnTo>
                    <a:pt x="1049" y="1412"/>
                  </a:lnTo>
                  <a:lnTo>
                    <a:pt x="1122" y="1325"/>
                  </a:lnTo>
                  <a:lnTo>
                    <a:pt x="1149" y="1325"/>
                  </a:lnTo>
                  <a:lnTo>
                    <a:pt x="1178" y="1325"/>
                  </a:lnTo>
                  <a:lnTo>
                    <a:pt x="1275" y="1342"/>
                  </a:lnTo>
                  <a:lnTo>
                    <a:pt x="1265" y="1252"/>
                  </a:lnTo>
                  <a:lnTo>
                    <a:pt x="1223" y="1061"/>
                  </a:lnTo>
                  <a:lnTo>
                    <a:pt x="1409" y="776"/>
                  </a:lnTo>
                  <a:lnTo>
                    <a:pt x="1364" y="759"/>
                  </a:lnTo>
                  <a:lnTo>
                    <a:pt x="1293" y="741"/>
                  </a:lnTo>
                  <a:lnTo>
                    <a:pt x="1279" y="724"/>
                  </a:lnTo>
                  <a:lnTo>
                    <a:pt x="1250" y="706"/>
                  </a:lnTo>
                  <a:lnTo>
                    <a:pt x="1207" y="671"/>
                  </a:lnTo>
                  <a:lnTo>
                    <a:pt x="1178" y="637"/>
                  </a:lnTo>
                  <a:lnTo>
                    <a:pt x="1092" y="582"/>
                  </a:lnTo>
                  <a:lnTo>
                    <a:pt x="1064" y="529"/>
                  </a:lnTo>
                  <a:lnTo>
                    <a:pt x="1064" y="460"/>
                  </a:lnTo>
                  <a:lnTo>
                    <a:pt x="1021" y="353"/>
                  </a:lnTo>
                  <a:lnTo>
                    <a:pt x="991" y="318"/>
                  </a:lnTo>
                  <a:lnTo>
                    <a:pt x="963" y="300"/>
                  </a:lnTo>
                  <a:lnTo>
                    <a:pt x="906" y="283"/>
                  </a:lnTo>
                  <a:lnTo>
                    <a:pt x="848" y="212"/>
                  </a:lnTo>
                  <a:lnTo>
                    <a:pt x="791" y="141"/>
                  </a:lnTo>
                  <a:lnTo>
                    <a:pt x="718" y="106"/>
                  </a:lnTo>
                  <a:lnTo>
                    <a:pt x="718" y="70"/>
                  </a:lnTo>
                  <a:lnTo>
                    <a:pt x="691" y="18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131" y="12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3" name="Freeform 87"/>
            <p:cNvSpPr>
              <a:spLocks/>
            </p:cNvSpPr>
            <p:nvPr/>
          </p:nvSpPr>
          <p:spPr bwMode="auto">
            <a:xfrm>
              <a:off x="2659" y="1558"/>
              <a:ext cx="501" cy="713"/>
            </a:xfrm>
            <a:custGeom>
              <a:avLst/>
              <a:gdLst>
                <a:gd name="T0" fmla="*/ 0 w 1003"/>
                <a:gd name="T1" fmla="*/ 514 h 1379"/>
                <a:gd name="T2" fmla="*/ 55 w 1003"/>
                <a:gd name="T3" fmla="*/ 794 h 1379"/>
                <a:gd name="T4" fmla="*/ 145 w 1003"/>
                <a:gd name="T5" fmla="*/ 885 h 1379"/>
                <a:gd name="T6" fmla="*/ 137 w 1003"/>
                <a:gd name="T7" fmla="*/ 929 h 1379"/>
                <a:gd name="T8" fmla="*/ 128 w 1003"/>
                <a:gd name="T9" fmla="*/ 1008 h 1379"/>
                <a:gd name="T10" fmla="*/ 87 w 1003"/>
                <a:gd name="T11" fmla="*/ 1100 h 1379"/>
                <a:gd name="T12" fmla="*/ 88 w 1003"/>
                <a:gd name="T13" fmla="*/ 1148 h 1379"/>
                <a:gd name="T14" fmla="*/ 141 w 1003"/>
                <a:gd name="T15" fmla="*/ 1253 h 1379"/>
                <a:gd name="T16" fmla="*/ 241 w 1003"/>
                <a:gd name="T17" fmla="*/ 1291 h 1379"/>
                <a:gd name="T18" fmla="*/ 300 w 1003"/>
                <a:gd name="T19" fmla="*/ 1218 h 1379"/>
                <a:gd name="T20" fmla="*/ 401 w 1003"/>
                <a:gd name="T21" fmla="*/ 1201 h 1379"/>
                <a:gd name="T22" fmla="*/ 516 w 1003"/>
                <a:gd name="T23" fmla="*/ 1235 h 1379"/>
                <a:gd name="T24" fmla="*/ 557 w 1003"/>
                <a:gd name="T25" fmla="*/ 1271 h 1379"/>
                <a:gd name="T26" fmla="*/ 572 w 1003"/>
                <a:gd name="T27" fmla="*/ 1288 h 1379"/>
                <a:gd name="T28" fmla="*/ 658 w 1003"/>
                <a:gd name="T29" fmla="*/ 1342 h 1379"/>
                <a:gd name="T30" fmla="*/ 747 w 1003"/>
                <a:gd name="T31" fmla="*/ 1379 h 1379"/>
                <a:gd name="T32" fmla="*/ 758 w 1003"/>
                <a:gd name="T33" fmla="*/ 1288 h 1379"/>
                <a:gd name="T34" fmla="*/ 745 w 1003"/>
                <a:gd name="T35" fmla="*/ 1254 h 1379"/>
                <a:gd name="T36" fmla="*/ 773 w 1003"/>
                <a:gd name="T37" fmla="*/ 1201 h 1379"/>
                <a:gd name="T38" fmla="*/ 874 w 1003"/>
                <a:gd name="T39" fmla="*/ 1201 h 1379"/>
                <a:gd name="T40" fmla="*/ 902 w 1003"/>
                <a:gd name="T41" fmla="*/ 1183 h 1379"/>
                <a:gd name="T42" fmla="*/ 889 w 1003"/>
                <a:gd name="T43" fmla="*/ 1166 h 1379"/>
                <a:gd name="T44" fmla="*/ 844 w 1003"/>
                <a:gd name="T45" fmla="*/ 1166 h 1379"/>
                <a:gd name="T46" fmla="*/ 816 w 1003"/>
                <a:gd name="T47" fmla="*/ 1131 h 1379"/>
                <a:gd name="T48" fmla="*/ 745 w 1003"/>
                <a:gd name="T49" fmla="*/ 1059 h 1379"/>
                <a:gd name="T50" fmla="*/ 747 w 1003"/>
                <a:gd name="T51" fmla="*/ 1007 h 1379"/>
                <a:gd name="T52" fmla="*/ 717 w 1003"/>
                <a:gd name="T53" fmla="*/ 971 h 1379"/>
                <a:gd name="T54" fmla="*/ 660 w 1003"/>
                <a:gd name="T55" fmla="*/ 914 h 1379"/>
                <a:gd name="T56" fmla="*/ 805 w 1003"/>
                <a:gd name="T57" fmla="*/ 832 h 1379"/>
                <a:gd name="T58" fmla="*/ 828 w 1003"/>
                <a:gd name="T59" fmla="*/ 744 h 1379"/>
                <a:gd name="T60" fmla="*/ 773 w 1003"/>
                <a:gd name="T61" fmla="*/ 724 h 1379"/>
                <a:gd name="T62" fmla="*/ 747 w 1003"/>
                <a:gd name="T63" fmla="*/ 688 h 1379"/>
                <a:gd name="T64" fmla="*/ 860 w 1003"/>
                <a:gd name="T65" fmla="*/ 635 h 1379"/>
                <a:gd name="T66" fmla="*/ 917 w 1003"/>
                <a:gd name="T67" fmla="*/ 548 h 1379"/>
                <a:gd name="T68" fmla="*/ 1003 w 1003"/>
                <a:gd name="T69" fmla="*/ 531 h 1379"/>
                <a:gd name="T70" fmla="*/ 988 w 1003"/>
                <a:gd name="T71" fmla="*/ 478 h 1379"/>
                <a:gd name="T72" fmla="*/ 902 w 1003"/>
                <a:gd name="T73" fmla="*/ 408 h 1379"/>
                <a:gd name="T74" fmla="*/ 874 w 1003"/>
                <a:gd name="T75" fmla="*/ 336 h 1379"/>
                <a:gd name="T76" fmla="*/ 844 w 1003"/>
                <a:gd name="T77" fmla="*/ 265 h 1379"/>
                <a:gd name="T78" fmla="*/ 773 w 1003"/>
                <a:gd name="T79" fmla="*/ 141 h 1379"/>
                <a:gd name="T80" fmla="*/ 730 w 1003"/>
                <a:gd name="T81" fmla="*/ 107 h 1379"/>
                <a:gd name="T82" fmla="*/ 673 w 1003"/>
                <a:gd name="T83" fmla="*/ 36 h 1379"/>
                <a:gd name="T84" fmla="*/ 615 w 1003"/>
                <a:gd name="T85" fmla="*/ 17 h 1379"/>
                <a:gd name="T86" fmla="*/ 544 w 1003"/>
                <a:gd name="T87" fmla="*/ 17 h 1379"/>
                <a:gd name="T88" fmla="*/ 474 w 1003"/>
                <a:gd name="T89" fmla="*/ 0 h 1379"/>
                <a:gd name="T90" fmla="*/ 372 w 1003"/>
                <a:gd name="T91" fmla="*/ 0 h 1379"/>
                <a:gd name="T92" fmla="*/ 286 w 1003"/>
                <a:gd name="T93" fmla="*/ 72 h 1379"/>
                <a:gd name="T94" fmla="*/ 243 w 1003"/>
                <a:gd name="T95" fmla="*/ 178 h 1379"/>
                <a:gd name="T96" fmla="*/ 199 w 1003"/>
                <a:gd name="T97" fmla="*/ 212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3" h="1379">
                  <a:moveTo>
                    <a:pt x="186" y="229"/>
                  </a:moveTo>
                  <a:lnTo>
                    <a:pt x="0" y="514"/>
                  </a:lnTo>
                  <a:lnTo>
                    <a:pt x="43" y="688"/>
                  </a:lnTo>
                  <a:lnTo>
                    <a:pt x="55" y="794"/>
                  </a:lnTo>
                  <a:lnTo>
                    <a:pt x="95" y="822"/>
                  </a:lnTo>
                  <a:lnTo>
                    <a:pt x="145" y="885"/>
                  </a:lnTo>
                  <a:lnTo>
                    <a:pt x="145" y="905"/>
                  </a:lnTo>
                  <a:lnTo>
                    <a:pt x="137" y="929"/>
                  </a:lnTo>
                  <a:lnTo>
                    <a:pt x="130" y="949"/>
                  </a:lnTo>
                  <a:lnTo>
                    <a:pt x="128" y="1008"/>
                  </a:lnTo>
                  <a:lnTo>
                    <a:pt x="101" y="1040"/>
                  </a:lnTo>
                  <a:lnTo>
                    <a:pt x="87" y="1100"/>
                  </a:lnTo>
                  <a:lnTo>
                    <a:pt x="90" y="1127"/>
                  </a:lnTo>
                  <a:lnTo>
                    <a:pt x="88" y="1148"/>
                  </a:lnTo>
                  <a:lnTo>
                    <a:pt x="110" y="1194"/>
                  </a:lnTo>
                  <a:lnTo>
                    <a:pt x="141" y="1253"/>
                  </a:lnTo>
                  <a:lnTo>
                    <a:pt x="216" y="1291"/>
                  </a:lnTo>
                  <a:lnTo>
                    <a:pt x="241" y="1291"/>
                  </a:lnTo>
                  <a:lnTo>
                    <a:pt x="264" y="1306"/>
                  </a:lnTo>
                  <a:lnTo>
                    <a:pt x="300" y="1218"/>
                  </a:lnTo>
                  <a:lnTo>
                    <a:pt x="317" y="1218"/>
                  </a:lnTo>
                  <a:lnTo>
                    <a:pt x="401" y="1201"/>
                  </a:lnTo>
                  <a:lnTo>
                    <a:pt x="474" y="1235"/>
                  </a:lnTo>
                  <a:lnTo>
                    <a:pt x="516" y="1235"/>
                  </a:lnTo>
                  <a:lnTo>
                    <a:pt x="544" y="1235"/>
                  </a:lnTo>
                  <a:lnTo>
                    <a:pt x="557" y="1271"/>
                  </a:lnTo>
                  <a:lnTo>
                    <a:pt x="572" y="1271"/>
                  </a:lnTo>
                  <a:lnTo>
                    <a:pt x="572" y="1288"/>
                  </a:lnTo>
                  <a:lnTo>
                    <a:pt x="644" y="1308"/>
                  </a:lnTo>
                  <a:lnTo>
                    <a:pt x="658" y="1342"/>
                  </a:lnTo>
                  <a:lnTo>
                    <a:pt x="701" y="1359"/>
                  </a:lnTo>
                  <a:lnTo>
                    <a:pt x="747" y="1379"/>
                  </a:lnTo>
                  <a:lnTo>
                    <a:pt x="745" y="1308"/>
                  </a:lnTo>
                  <a:lnTo>
                    <a:pt x="758" y="1288"/>
                  </a:lnTo>
                  <a:lnTo>
                    <a:pt x="758" y="1271"/>
                  </a:lnTo>
                  <a:lnTo>
                    <a:pt x="745" y="1254"/>
                  </a:lnTo>
                  <a:lnTo>
                    <a:pt x="745" y="1218"/>
                  </a:lnTo>
                  <a:lnTo>
                    <a:pt x="773" y="1201"/>
                  </a:lnTo>
                  <a:lnTo>
                    <a:pt x="802" y="1183"/>
                  </a:lnTo>
                  <a:lnTo>
                    <a:pt x="874" y="1201"/>
                  </a:lnTo>
                  <a:lnTo>
                    <a:pt x="902" y="1201"/>
                  </a:lnTo>
                  <a:lnTo>
                    <a:pt x="902" y="1183"/>
                  </a:lnTo>
                  <a:lnTo>
                    <a:pt x="902" y="1166"/>
                  </a:lnTo>
                  <a:lnTo>
                    <a:pt x="889" y="1166"/>
                  </a:lnTo>
                  <a:lnTo>
                    <a:pt x="874" y="1166"/>
                  </a:lnTo>
                  <a:lnTo>
                    <a:pt x="844" y="1166"/>
                  </a:lnTo>
                  <a:lnTo>
                    <a:pt x="844" y="1148"/>
                  </a:lnTo>
                  <a:lnTo>
                    <a:pt x="816" y="1131"/>
                  </a:lnTo>
                  <a:lnTo>
                    <a:pt x="816" y="1114"/>
                  </a:lnTo>
                  <a:lnTo>
                    <a:pt x="745" y="1059"/>
                  </a:lnTo>
                  <a:lnTo>
                    <a:pt x="732" y="1042"/>
                  </a:lnTo>
                  <a:lnTo>
                    <a:pt x="747" y="1007"/>
                  </a:lnTo>
                  <a:lnTo>
                    <a:pt x="732" y="1007"/>
                  </a:lnTo>
                  <a:lnTo>
                    <a:pt x="717" y="971"/>
                  </a:lnTo>
                  <a:lnTo>
                    <a:pt x="692" y="945"/>
                  </a:lnTo>
                  <a:lnTo>
                    <a:pt x="660" y="914"/>
                  </a:lnTo>
                  <a:lnTo>
                    <a:pt x="760" y="832"/>
                  </a:lnTo>
                  <a:lnTo>
                    <a:pt x="805" y="832"/>
                  </a:lnTo>
                  <a:lnTo>
                    <a:pt x="835" y="791"/>
                  </a:lnTo>
                  <a:lnTo>
                    <a:pt x="828" y="744"/>
                  </a:lnTo>
                  <a:lnTo>
                    <a:pt x="802" y="724"/>
                  </a:lnTo>
                  <a:lnTo>
                    <a:pt x="773" y="724"/>
                  </a:lnTo>
                  <a:lnTo>
                    <a:pt x="747" y="725"/>
                  </a:lnTo>
                  <a:lnTo>
                    <a:pt x="747" y="688"/>
                  </a:lnTo>
                  <a:lnTo>
                    <a:pt x="774" y="656"/>
                  </a:lnTo>
                  <a:lnTo>
                    <a:pt x="860" y="635"/>
                  </a:lnTo>
                  <a:lnTo>
                    <a:pt x="902" y="548"/>
                  </a:lnTo>
                  <a:lnTo>
                    <a:pt x="917" y="548"/>
                  </a:lnTo>
                  <a:lnTo>
                    <a:pt x="960" y="566"/>
                  </a:lnTo>
                  <a:lnTo>
                    <a:pt x="1003" y="531"/>
                  </a:lnTo>
                  <a:lnTo>
                    <a:pt x="1003" y="494"/>
                  </a:lnTo>
                  <a:lnTo>
                    <a:pt x="988" y="478"/>
                  </a:lnTo>
                  <a:lnTo>
                    <a:pt x="931" y="425"/>
                  </a:lnTo>
                  <a:lnTo>
                    <a:pt x="902" y="408"/>
                  </a:lnTo>
                  <a:lnTo>
                    <a:pt x="889" y="371"/>
                  </a:lnTo>
                  <a:lnTo>
                    <a:pt x="874" y="336"/>
                  </a:lnTo>
                  <a:lnTo>
                    <a:pt x="844" y="284"/>
                  </a:lnTo>
                  <a:lnTo>
                    <a:pt x="844" y="265"/>
                  </a:lnTo>
                  <a:lnTo>
                    <a:pt x="802" y="178"/>
                  </a:lnTo>
                  <a:lnTo>
                    <a:pt x="773" y="141"/>
                  </a:lnTo>
                  <a:lnTo>
                    <a:pt x="758" y="124"/>
                  </a:lnTo>
                  <a:lnTo>
                    <a:pt x="730" y="107"/>
                  </a:lnTo>
                  <a:lnTo>
                    <a:pt x="687" y="72"/>
                  </a:lnTo>
                  <a:lnTo>
                    <a:pt x="673" y="36"/>
                  </a:lnTo>
                  <a:lnTo>
                    <a:pt x="644" y="17"/>
                  </a:lnTo>
                  <a:lnTo>
                    <a:pt x="615" y="17"/>
                  </a:lnTo>
                  <a:lnTo>
                    <a:pt x="572" y="17"/>
                  </a:lnTo>
                  <a:lnTo>
                    <a:pt x="544" y="17"/>
                  </a:lnTo>
                  <a:lnTo>
                    <a:pt x="516" y="17"/>
                  </a:lnTo>
                  <a:lnTo>
                    <a:pt x="474" y="0"/>
                  </a:lnTo>
                  <a:lnTo>
                    <a:pt x="401" y="17"/>
                  </a:lnTo>
                  <a:lnTo>
                    <a:pt x="372" y="0"/>
                  </a:lnTo>
                  <a:lnTo>
                    <a:pt x="343" y="17"/>
                  </a:lnTo>
                  <a:lnTo>
                    <a:pt x="286" y="72"/>
                  </a:lnTo>
                  <a:lnTo>
                    <a:pt x="257" y="178"/>
                  </a:lnTo>
                  <a:lnTo>
                    <a:pt x="243" y="178"/>
                  </a:lnTo>
                  <a:lnTo>
                    <a:pt x="214" y="212"/>
                  </a:lnTo>
                  <a:lnTo>
                    <a:pt x="199" y="212"/>
                  </a:lnTo>
                  <a:lnTo>
                    <a:pt x="186" y="22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4" name="Freeform 88"/>
            <p:cNvSpPr>
              <a:spLocks/>
            </p:cNvSpPr>
            <p:nvPr/>
          </p:nvSpPr>
          <p:spPr bwMode="auto">
            <a:xfrm>
              <a:off x="1985" y="1905"/>
              <a:ext cx="478" cy="629"/>
            </a:xfrm>
            <a:custGeom>
              <a:avLst/>
              <a:gdLst>
                <a:gd name="T0" fmla="*/ 44 w 965"/>
                <a:gd name="T1" fmla="*/ 167 h 1222"/>
                <a:gd name="T2" fmla="*/ 0 w 965"/>
                <a:gd name="T3" fmla="*/ 272 h 1222"/>
                <a:gd name="T4" fmla="*/ 14 w 965"/>
                <a:gd name="T5" fmla="*/ 343 h 1222"/>
                <a:gd name="T6" fmla="*/ 86 w 965"/>
                <a:gd name="T7" fmla="*/ 360 h 1222"/>
                <a:gd name="T8" fmla="*/ 86 w 965"/>
                <a:gd name="T9" fmla="*/ 414 h 1222"/>
                <a:gd name="T10" fmla="*/ 158 w 965"/>
                <a:gd name="T11" fmla="*/ 431 h 1222"/>
                <a:gd name="T12" fmla="*/ 243 w 965"/>
                <a:gd name="T13" fmla="*/ 502 h 1222"/>
                <a:gd name="T14" fmla="*/ 316 w 965"/>
                <a:gd name="T15" fmla="*/ 537 h 1222"/>
                <a:gd name="T16" fmla="*/ 330 w 965"/>
                <a:gd name="T17" fmla="*/ 608 h 1222"/>
                <a:gd name="T18" fmla="*/ 344 w 965"/>
                <a:gd name="T19" fmla="*/ 644 h 1222"/>
                <a:gd name="T20" fmla="*/ 403 w 965"/>
                <a:gd name="T21" fmla="*/ 670 h 1222"/>
                <a:gd name="T22" fmla="*/ 400 w 965"/>
                <a:gd name="T23" fmla="*/ 687 h 1222"/>
                <a:gd name="T24" fmla="*/ 589 w 965"/>
                <a:gd name="T25" fmla="*/ 855 h 1222"/>
                <a:gd name="T26" fmla="*/ 631 w 965"/>
                <a:gd name="T27" fmla="*/ 943 h 1222"/>
                <a:gd name="T28" fmla="*/ 732 w 965"/>
                <a:gd name="T29" fmla="*/ 1049 h 1222"/>
                <a:gd name="T30" fmla="*/ 804 w 965"/>
                <a:gd name="T31" fmla="*/ 1102 h 1222"/>
                <a:gd name="T32" fmla="*/ 846 w 965"/>
                <a:gd name="T33" fmla="*/ 1155 h 1222"/>
                <a:gd name="T34" fmla="*/ 880 w 965"/>
                <a:gd name="T35" fmla="*/ 1179 h 1222"/>
                <a:gd name="T36" fmla="*/ 888 w 965"/>
                <a:gd name="T37" fmla="*/ 1222 h 1222"/>
                <a:gd name="T38" fmla="*/ 933 w 965"/>
                <a:gd name="T39" fmla="*/ 1138 h 1222"/>
                <a:gd name="T40" fmla="*/ 960 w 965"/>
                <a:gd name="T41" fmla="*/ 1029 h 1222"/>
                <a:gd name="T42" fmla="*/ 904 w 965"/>
                <a:gd name="T43" fmla="*/ 997 h 1222"/>
                <a:gd name="T44" fmla="*/ 861 w 965"/>
                <a:gd name="T45" fmla="*/ 926 h 1222"/>
                <a:gd name="T46" fmla="*/ 849 w 965"/>
                <a:gd name="T47" fmla="*/ 811 h 1222"/>
                <a:gd name="T48" fmla="*/ 821 w 965"/>
                <a:gd name="T49" fmla="*/ 771 h 1222"/>
                <a:gd name="T50" fmla="*/ 775 w 965"/>
                <a:gd name="T51" fmla="*/ 697 h 1222"/>
                <a:gd name="T52" fmla="*/ 716 w 965"/>
                <a:gd name="T53" fmla="*/ 714 h 1222"/>
                <a:gd name="T54" fmla="*/ 646 w 965"/>
                <a:gd name="T55" fmla="*/ 608 h 1222"/>
                <a:gd name="T56" fmla="*/ 586 w 965"/>
                <a:gd name="T57" fmla="*/ 570 h 1222"/>
                <a:gd name="T58" fmla="*/ 558 w 965"/>
                <a:gd name="T59" fmla="*/ 449 h 1222"/>
                <a:gd name="T60" fmla="*/ 574 w 965"/>
                <a:gd name="T61" fmla="*/ 326 h 1222"/>
                <a:gd name="T62" fmla="*/ 516 w 965"/>
                <a:gd name="T63" fmla="*/ 272 h 1222"/>
                <a:gd name="T64" fmla="*/ 417 w 965"/>
                <a:gd name="T65" fmla="*/ 219 h 1222"/>
                <a:gd name="T66" fmla="*/ 401 w 965"/>
                <a:gd name="T67" fmla="*/ 131 h 1222"/>
                <a:gd name="T68" fmla="*/ 374 w 965"/>
                <a:gd name="T69" fmla="*/ 42 h 1222"/>
                <a:gd name="T70" fmla="*/ 344 w 965"/>
                <a:gd name="T71" fmla="*/ 26 h 1222"/>
                <a:gd name="T72" fmla="*/ 287 w 965"/>
                <a:gd name="T73" fmla="*/ 8 h 1222"/>
                <a:gd name="T74" fmla="*/ 236 w 965"/>
                <a:gd name="T75" fmla="*/ 31 h 1222"/>
                <a:gd name="T76" fmla="*/ 192 w 965"/>
                <a:gd name="T77" fmla="*/ 82 h 1222"/>
                <a:gd name="T78" fmla="*/ 117 w 965"/>
                <a:gd name="T79" fmla="*/ 14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5" h="1222">
                  <a:moveTo>
                    <a:pt x="86" y="167"/>
                  </a:moveTo>
                  <a:lnTo>
                    <a:pt x="44" y="167"/>
                  </a:lnTo>
                  <a:lnTo>
                    <a:pt x="29" y="219"/>
                  </a:lnTo>
                  <a:lnTo>
                    <a:pt x="0" y="272"/>
                  </a:lnTo>
                  <a:lnTo>
                    <a:pt x="0" y="326"/>
                  </a:lnTo>
                  <a:lnTo>
                    <a:pt x="14" y="343"/>
                  </a:lnTo>
                  <a:lnTo>
                    <a:pt x="57" y="360"/>
                  </a:lnTo>
                  <a:lnTo>
                    <a:pt x="86" y="360"/>
                  </a:lnTo>
                  <a:lnTo>
                    <a:pt x="72" y="396"/>
                  </a:lnTo>
                  <a:lnTo>
                    <a:pt x="86" y="414"/>
                  </a:lnTo>
                  <a:lnTo>
                    <a:pt x="143" y="396"/>
                  </a:lnTo>
                  <a:lnTo>
                    <a:pt x="158" y="431"/>
                  </a:lnTo>
                  <a:lnTo>
                    <a:pt x="201" y="467"/>
                  </a:lnTo>
                  <a:lnTo>
                    <a:pt x="243" y="502"/>
                  </a:lnTo>
                  <a:lnTo>
                    <a:pt x="273" y="484"/>
                  </a:lnTo>
                  <a:lnTo>
                    <a:pt x="316" y="537"/>
                  </a:lnTo>
                  <a:lnTo>
                    <a:pt x="330" y="591"/>
                  </a:lnTo>
                  <a:lnTo>
                    <a:pt x="330" y="608"/>
                  </a:lnTo>
                  <a:lnTo>
                    <a:pt x="316" y="608"/>
                  </a:lnTo>
                  <a:lnTo>
                    <a:pt x="344" y="644"/>
                  </a:lnTo>
                  <a:lnTo>
                    <a:pt x="389" y="675"/>
                  </a:lnTo>
                  <a:lnTo>
                    <a:pt x="403" y="670"/>
                  </a:lnTo>
                  <a:lnTo>
                    <a:pt x="430" y="679"/>
                  </a:lnTo>
                  <a:lnTo>
                    <a:pt x="400" y="687"/>
                  </a:lnTo>
                  <a:lnTo>
                    <a:pt x="546" y="820"/>
                  </a:lnTo>
                  <a:lnTo>
                    <a:pt x="589" y="855"/>
                  </a:lnTo>
                  <a:lnTo>
                    <a:pt x="631" y="909"/>
                  </a:lnTo>
                  <a:lnTo>
                    <a:pt x="631" y="943"/>
                  </a:lnTo>
                  <a:lnTo>
                    <a:pt x="674" y="978"/>
                  </a:lnTo>
                  <a:lnTo>
                    <a:pt x="732" y="1049"/>
                  </a:lnTo>
                  <a:lnTo>
                    <a:pt x="732" y="1067"/>
                  </a:lnTo>
                  <a:lnTo>
                    <a:pt x="804" y="1102"/>
                  </a:lnTo>
                  <a:lnTo>
                    <a:pt x="818" y="1102"/>
                  </a:lnTo>
                  <a:lnTo>
                    <a:pt x="846" y="1155"/>
                  </a:lnTo>
                  <a:lnTo>
                    <a:pt x="846" y="1138"/>
                  </a:lnTo>
                  <a:lnTo>
                    <a:pt x="880" y="1179"/>
                  </a:lnTo>
                  <a:lnTo>
                    <a:pt x="846" y="1209"/>
                  </a:lnTo>
                  <a:lnTo>
                    <a:pt x="888" y="1222"/>
                  </a:lnTo>
                  <a:lnTo>
                    <a:pt x="948" y="1212"/>
                  </a:lnTo>
                  <a:lnTo>
                    <a:pt x="933" y="1138"/>
                  </a:lnTo>
                  <a:lnTo>
                    <a:pt x="965" y="1086"/>
                  </a:lnTo>
                  <a:lnTo>
                    <a:pt x="960" y="1029"/>
                  </a:lnTo>
                  <a:lnTo>
                    <a:pt x="919" y="1016"/>
                  </a:lnTo>
                  <a:lnTo>
                    <a:pt x="904" y="997"/>
                  </a:lnTo>
                  <a:lnTo>
                    <a:pt x="876" y="961"/>
                  </a:lnTo>
                  <a:lnTo>
                    <a:pt x="861" y="926"/>
                  </a:lnTo>
                  <a:lnTo>
                    <a:pt x="833" y="822"/>
                  </a:lnTo>
                  <a:lnTo>
                    <a:pt x="849" y="811"/>
                  </a:lnTo>
                  <a:lnTo>
                    <a:pt x="833" y="782"/>
                  </a:lnTo>
                  <a:lnTo>
                    <a:pt x="821" y="771"/>
                  </a:lnTo>
                  <a:lnTo>
                    <a:pt x="801" y="740"/>
                  </a:lnTo>
                  <a:lnTo>
                    <a:pt x="775" y="697"/>
                  </a:lnTo>
                  <a:lnTo>
                    <a:pt x="739" y="705"/>
                  </a:lnTo>
                  <a:lnTo>
                    <a:pt x="716" y="714"/>
                  </a:lnTo>
                  <a:lnTo>
                    <a:pt x="646" y="627"/>
                  </a:lnTo>
                  <a:lnTo>
                    <a:pt x="646" y="608"/>
                  </a:lnTo>
                  <a:lnTo>
                    <a:pt x="628" y="592"/>
                  </a:lnTo>
                  <a:lnTo>
                    <a:pt x="586" y="570"/>
                  </a:lnTo>
                  <a:lnTo>
                    <a:pt x="574" y="533"/>
                  </a:lnTo>
                  <a:lnTo>
                    <a:pt x="558" y="449"/>
                  </a:lnTo>
                  <a:lnTo>
                    <a:pt x="574" y="360"/>
                  </a:lnTo>
                  <a:lnTo>
                    <a:pt x="574" y="326"/>
                  </a:lnTo>
                  <a:lnTo>
                    <a:pt x="531" y="307"/>
                  </a:lnTo>
                  <a:lnTo>
                    <a:pt x="516" y="272"/>
                  </a:lnTo>
                  <a:lnTo>
                    <a:pt x="516" y="237"/>
                  </a:lnTo>
                  <a:lnTo>
                    <a:pt x="417" y="219"/>
                  </a:lnTo>
                  <a:lnTo>
                    <a:pt x="401" y="167"/>
                  </a:lnTo>
                  <a:lnTo>
                    <a:pt x="401" y="131"/>
                  </a:lnTo>
                  <a:lnTo>
                    <a:pt x="387" y="79"/>
                  </a:lnTo>
                  <a:lnTo>
                    <a:pt x="374" y="42"/>
                  </a:lnTo>
                  <a:lnTo>
                    <a:pt x="374" y="25"/>
                  </a:lnTo>
                  <a:lnTo>
                    <a:pt x="344" y="26"/>
                  </a:lnTo>
                  <a:lnTo>
                    <a:pt x="316" y="26"/>
                  </a:lnTo>
                  <a:lnTo>
                    <a:pt x="287" y="8"/>
                  </a:lnTo>
                  <a:lnTo>
                    <a:pt x="251" y="0"/>
                  </a:lnTo>
                  <a:lnTo>
                    <a:pt x="236" y="31"/>
                  </a:lnTo>
                  <a:lnTo>
                    <a:pt x="207" y="62"/>
                  </a:lnTo>
                  <a:lnTo>
                    <a:pt x="192" y="82"/>
                  </a:lnTo>
                  <a:lnTo>
                    <a:pt x="148" y="116"/>
                  </a:lnTo>
                  <a:lnTo>
                    <a:pt x="117" y="140"/>
                  </a:lnTo>
                  <a:lnTo>
                    <a:pt x="86" y="167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5" name="Freeform 89"/>
            <p:cNvSpPr>
              <a:spLocks/>
            </p:cNvSpPr>
            <p:nvPr/>
          </p:nvSpPr>
          <p:spPr bwMode="auto">
            <a:xfrm>
              <a:off x="2987" y="1834"/>
              <a:ext cx="348" cy="613"/>
            </a:xfrm>
            <a:custGeom>
              <a:avLst/>
              <a:gdLst>
                <a:gd name="T0" fmla="*/ 303 w 706"/>
                <a:gd name="T1" fmla="*/ 35 h 1183"/>
                <a:gd name="T2" fmla="*/ 242 w 706"/>
                <a:gd name="T3" fmla="*/ 18 h 1183"/>
                <a:gd name="T4" fmla="*/ 176 w 706"/>
                <a:gd name="T5" fmla="*/ 112 h 1183"/>
                <a:gd name="T6" fmla="*/ 89 w 706"/>
                <a:gd name="T7" fmla="*/ 154 h 1183"/>
                <a:gd name="T8" fmla="*/ 117 w 706"/>
                <a:gd name="T9" fmla="*/ 194 h 1183"/>
                <a:gd name="T10" fmla="*/ 169 w 706"/>
                <a:gd name="T11" fmla="*/ 217 h 1183"/>
                <a:gd name="T12" fmla="*/ 145 w 706"/>
                <a:gd name="T13" fmla="*/ 301 h 1183"/>
                <a:gd name="T14" fmla="*/ 102 w 706"/>
                <a:gd name="T15" fmla="*/ 301 h 1183"/>
                <a:gd name="T16" fmla="*/ 46 w 706"/>
                <a:gd name="T17" fmla="*/ 423 h 1183"/>
                <a:gd name="T18" fmla="*/ 74 w 706"/>
                <a:gd name="T19" fmla="*/ 476 h 1183"/>
                <a:gd name="T20" fmla="*/ 74 w 706"/>
                <a:gd name="T21" fmla="*/ 511 h 1183"/>
                <a:gd name="T22" fmla="*/ 132 w 706"/>
                <a:gd name="T23" fmla="*/ 583 h 1183"/>
                <a:gd name="T24" fmla="*/ 145 w 706"/>
                <a:gd name="T25" fmla="*/ 600 h 1183"/>
                <a:gd name="T26" fmla="*/ 218 w 706"/>
                <a:gd name="T27" fmla="*/ 635 h 1183"/>
                <a:gd name="T28" fmla="*/ 246 w 706"/>
                <a:gd name="T29" fmla="*/ 652 h 1183"/>
                <a:gd name="T30" fmla="*/ 191 w 706"/>
                <a:gd name="T31" fmla="*/ 666 h 1183"/>
                <a:gd name="T32" fmla="*/ 150 w 706"/>
                <a:gd name="T33" fmla="*/ 651 h 1183"/>
                <a:gd name="T34" fmla="*/ 85 w 706"/>
                <a:gd name="T35" fmla="*/ 722 h 1183"/>
                <a:gd name="T36" fmla="*/ 101 w 706"/>
                <a:gd name="T37" fmla="*/ 761 h 1183"/>
                <a:gd name="T38" fmla="*/ 89 w 706"/>
                <a:gd name="T39" fmla="*/ 848 h 1183"/>
                <a:gd name="T40" fmla="*/ 189 w 706"/>
                <a:gd name="T41" fmla="*/ 1042 h 1183"/>
                <a:gd name="T42" fmla="*/ 175 w 706"/>
                <a:gd name="T43" fmla="*/ 1131 h 1183"/>
                <a:gd name="T44" fmla="*/ 289 w 706"/>
                <a:gd name="T45" fmla="*/ 1183 h 1183"/>
                <a:gd name="T46" fmla="*/ 318 w 706"/>
                <a:gd name="T47" fmla="*/ 1148 h 1183"/>
                <a:gd name="T48" fmla="*/ 361 w 706"/>
                <a:gd name="T49" fmla="*/ 1042 h 1183"/>
                <a:gd name="T50" fmla="*/ 447 w 706"/>
                <a:gd name="T51" fmla="*/ 971 h 1183"/>
                <a:gd name="T52" fmla="*/ 404 w 706"/>
                <a:gd name="T53" fmla="*/ 900 h 1183"/>
                <a:gd name="T54" fmla="*/ 390 w 706"/>
                <a:gd name="T55" fmla="*/ 829 h 1183"/>
                <a:gd name="T56" fmla="*/ 505 w 706"/>
                <a:gd name="T57" fmla="*/ 777 h 1183"/>
                <a:gd name="T58" fmla="*/ 533 w 706"/>
                <a:gd name="T59" fmla="*/ 705 h 1183"/>
                <a:gd name="T60" fmla="*/ 706 w 706"/>
                <a:gd name="T61" fmla="*/ 600 h 1183"/>
                <a:gd name="T62" fmla="*/ 662 w 706"/>
                <a:gd name="T63" fmla="*/ 564 h 1183"/>
                <a:gd name="T64" fmla="*/ 605 w 706"/>
                <a:gd name="T65" fmla="*/ 459 h 1183"/>
                <a:gd name="T66" fmla="*/ 562 w 706"/>
                <a:gd name="T67" fmla="*/ 441 h 1183"/>
                <a:gd name="T68" fmla="*/ 490 w 706"/>
                <a:gd name="T69" fmla="*/ 388 h 1183"/>
                <a:gd name="T70" fmla="*/ 447 w 706"/>
                <a:gd name="T71" fmla="*/ 318 h 1183"/>
                <a:gd name="T72" fmla="*/ 404 w 706"/>
                <a:gd name="T73" fmla="*/ 264 h 1183"/>
                <a:gd name="T74" fmla="*/ 376 w 706"/>
                <a:gd name="T75" fmla="*/ 212 h 1183"/>
                <a:gd name="T76" fmla="*/ 361 w 706"/>
                <a:gd name="T77" fmla="*/ 89 h 1183"/>
                <a:gd name="T78" fmla="*/ 376 w 706"/>
                <a:gd name="T79" fmla="*/ 3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6" h="1183">
                  <a:moveTo>
                    <a:pt x="347" y="0"/>
                  </a:moveTo>
                  <a:lnTo>
                    <a:pt x="303" y="35"/>
                  </a:lnTo>
                  <a:lnTo>
                    <a:pt x="258" y="18"/>
                  </a:lnTo>
                  <a:lnTo>
                    <a:pt x="242" y="18"/>
                  </a:lnTo>
                  <a:lnTo>
                    <a:pt x="218" y="35"/>
                  </a:lnTo>
                  <a:lnTo>
                    <a:pt x="176" y="112"/>
                  </a:lnTo>
                  <a:lnTo>
                    <a:pt x="117" y="124"/>
                  </a:lnTo>
                  <a:lnTo>
                    <a:pt x="89" y="154"/>
                  </a:lnTo>
                  <a:lnTo>
                    <a:pt x="89" y="194"/>
                  </a:lnTo>
                  <a:lnTo>
                    <a:pt x="117" y="194"/>
                  </a:lnTo>
                  <a:lnTo>
                    <a:pt x="145" y="194"/>
                  </a:lnTo>
                  <a:lnTo>
                    <a:pt x="169" y="217"/>
                  </a:lnTo>
                  <a:lnTo>
                    <a:pt x="175" y="264"/>
                  </a:lnTo>
                  <a:lnTo>
                    <a:pt x="145" y="301"/>
                  </a:lnTo>
                  <a:lnTo>
                    <a:pt x="132" y="301"/>
                  </a:lnTo>
                  <a:lnTo>
                    <a:pt x="102" y="301"/>
                  </a:lnTo>
                  <a:lnTo>
                    <a:pt x="0" y="386"/>
                  </a:lnTo>
                  <a:lnTo>
                    <a:pt x="46" y="423"/>
                  </a:lnTo>
                  <a:lnTo>
                    <a:pt x="59" y="441"/>
                  </a:lnTo>
                  <a:lnTo>
                    <a:pt x="74" y="476"/>
                  </a:lnTo>
                  <a:lnTo>
                    <a:pt x="89" y="476"/>
                  </a:lnTo>
                  <a:lnTo>
                    <a:pt x="74" y="511"/>
                  </a:lnTo>
                  <a:lnTo>
                    <a:pt x="102" y="548"/>
                  </a:lnTo>
                  <a:lnTo>
                    <a:pt x="132" y="583"/>
                  </a:lnTo>
                  <a:lnTo>
                    <a:pt x="160" y="583"/>
                  </a:lnTo>
                  <a:lnTo>
                    <a:pt x="145" y="600"/>
                  </a:lnTo>
                  <a:lnTo>
                    <a:pt x="189" y="635"/>
                  </a:lnTo>
                  <a:lnTo>
                    <a:pt x="218" y="635"/>
                  </a:lnTo>
                  <a:lnTo>
                    <a:pt x="232" y="635"/>
                  </a:lnTo>
                  <a:lnTo>
                    <a:pt x="246" y="652"/>
                  </a:lnTo>
                  <a:lnTo>
                    <a:pt x="212" y="669"/>
                  </a:lnTo>
                  <a:lnTo>
                    <a:pt x="191" y="666"/>
                  </a:lnTo>
                  <a:lnTo>
                    <a:pt x="176" y="662"/>
                  </a:lnTo>
                  <a:lnTo>
                    <a:pt x="150" y="651"/>
                  </a:lnTo>
                  <a:lnTo>
                    <a:pt x="85" y="689"/>
                  </a:lnTo>
                  <a:lnTo>
                    <a:pt x="85" y="722"/>
                  </a:lnTo>
                  <a:lnTo>
                    <a:pt x="101" y="743"/>
                  </a:lnTo>
                  <a:lnTo>
                    <a:pt x="101" y="761"/>
                  </a:lnTo>
                  <a:lnTo>
                    <a:pt x="85" y="778"/>
                  </a:lnTo>
                  <a:lnTo>
                    <a:pt x="89" y="848"/>
                  </a:lnTo>
                  <a:lnTo>
                    <a:pt x="145" y="989"/>
                  </a:lnTo>
                  <a:lnTo>
                    <a:pt x="189" y="1042"/>
                  </a:lnTo>
                  <a:lnTo>
                    <a:pt x="175" y="1111"/>
                  </a:lnTo>
                  <a:lnTo>
                    <a:pt x="175" y="1131"/>
                  </a:lnTo>
                  <a:lnTo>
                    <a:pt x="204" y="1183"/>
                  </a:lnTo>
                  <a:lnTo>
                    <a:pt x="289" y="1183"/>
                  </a:lnTo>
                  <a:lnTo>
                    <a:pt x="289" y="1131"/>
                  </a:lnTo>
                  <a:lnTo>
                    <a:pt x="318" y="1148"/>
                  </a:lnTo>
                  <a:lnTo>
                    <a:pt x="318" y="1059"/>
                  </a:lnTo>
                  <a:lnTo>
                    <a:pt x="361" y="1042"/>
                  </a:lnTo>
                  <a:lnTo>
                    <a:pt x="404" y="1042"/>
                  </a:lnTo>
                  <a:lnTo>
                    <a:pt x="447" y="971"/>
                  </a:lnTo>
                  <a:lnTo>
                    <a:pt x="433" y="971"/>
                  </a:lnTo>
                  <a:lnTo>
                    <a:pt x="404" y="900"/>
                  </a:lnTo>
                  <a:lnTo>
                    <a:pt x="404" y="829"/>
                  </a:lnTo>
                  <a:lnTo>
                    <a:pt x="390" y="829"/>
                  </a:lnTo>
                  <a:lnTo>
                    <a:pt x="419" y="812"/>
                  </a:lnTo>
                  <a:lnTo>
                    <a:pt x="505" y="777"/>
                  </a:lnTo>
                  <a:lnTo>
                    <a:pt x="518" y="759"/>
                  </a:lnTo>
                  <a:lnTo>
                    <a:pt x="533" y="705"/>
                  </a:lnTo>
                  <a:lnTo>
                    <a:pt x="633" y="652"/>
                  </a:lnTo>
                  <a:lnTo>
                    <a:pt x="706" y="600"/>
                  </a:lnTo>
                  <a:lnTo>
                    <a:pt x="692" y="583"/>
                  </a:lnTo>
                  <a:lnTo>
                    <a:pt x="662" y="564"/>
                  </a:lnTo>
                  <a:lnTo>
                    <a:pt x="662" y="459"/>
                  </a:lnTo>
                  <a:lnTo>
                    <a:pt x="605" y="459"/>
                  </a:lnTo>
                  <a:lnTo>
                    <a:pt x="591" y="459"/>
                  </a:lnTo>
                  <a:lnTo>
                    <a:pt x="562" y="441"/>
                  </a:lnTo>
                  <a:lnTo>
                    <a:pt x="518" y="423"/>
                  </a:lnTo>
                  <a:lnTo>
                    <a:pt x="490" y="388"/>
                  </a:lnTo>
                  <a:lnTo>
                    <a:pt x="462" y="371"/>
                  </a:lnTo>
                  <a:lnTo>
                    <a:pt x="447" y="318"/>
                  </a:lnTo>
                  <a:lnTo>
                    <a:pt x="433" y="282"/>
                  </a:lnTo>
                  <a:lnTo>
                    <a:pt x="404" y="264"/>
                  </a:lnTo>
                  <a:lnTo>
                    <a:pt x="390" y="229"/>
                  </a:lnTo>
                  <a:lnTo>
                    <a:pt x="376" y="212"/>
                  </a:lnTo>
                  <a:lnTo>
                    <a:pt x="390" y="194"/>
                  </a:lnTo>
                  <a:lnTo>
                    <a:pt x="361" y="89"/>
                  </a:lnTo>
                  <a:lnTo>
                    <a:pt x="347" y="70"/>
                  </a:lnTo>
                  <a:lnTo>
                    <a:pt x="376" y="35"/>
                  </a:lnTo>
                  <a:lnTo>
                    <a:pt x="347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6" name="Freeform 90"/>
            <p:cNvSpPr>
              <a:spLocks/>
            </p:cNvSpPr>
            <p:nvPr/>
          </p:nvSpPr>
          <p:spPr bwMode="auto">
            <a:xfrm>
              <a:off x="3129" y="1851"/>
              <a:ext cx="354" cy="712"/>
            </a:xfrm>
            <a:custGeom>
              <a:avLst/>
              <a:gdLst>
                <a:gd name="T0" fmla="*/ 59 w 720"/>
                <a:gd name="T1" fmla="*/ 34 h 1379"/>
                <a:gd name="T2" fmla="*/ 102 w 720"/>
                <a:gd name="T3" fmla="*/ 152 h 1379"/>
                <a:gd name="T4" fmla="*/ 104 w 720"/>
                <a:gd name="T5" fmla="*/ 195 h 1379"/>
                <a:gd name="T6" fmla="*/ 149 w 720"/>
                <a:gd name="T7" fmla="*/ 262 h 1379"/>
                <a:gd name="T8" fmla="*/ 203 w 720"/>
                <a:gd name="T9" fmla="*/ 354 h 1379"/>
                <a:gd name="T10" fmla="*/ 295 w 720"/>
                <a:gd name="T11" fmla="*/ 425 h 1379"/>
                <a:gd name="T12" fmla="*/ 376 w 720"/>
                <a:gd name="T13" fmla="*/ 538 h 1379"/>
                <a:gd name="T14" fmla="*/ 340 w 720"/>
                <a:gd name="T15" fmla="*/ 624 h 1379"/>
                <a:gd name="T16" fmla="*/ 245 w 720"/>
                <a:gd name="T17" fmla="*/ 677 h 1379"/>
                <a:gd name="T18" fmla="*/ 204 w 720"/>
                <a:gd name="T19" fmla="*/ 753 h 1379"/>
                <a:gd name="T20" fmla="*/ 100 w 720"/>
                <a:gd name="T21" fmla="*/ 789 h 1379"/>
                <a:gd name="T22" fmla="*/ 118 w 720"/>
                <a:gd name="T23" fmla="*/ 869 h 1379"/>
                <a:gd name="T24" fmla="*/ 159 w 720"/>
                <a:gd name="T25" fmla="*/ 936 h 1379"/>
                <a:gd name="T26" fmla="*/ 88 w 720"/>
                <a:gd name="T27" fmla="*/ 1007 h 1379"/>
                <a:gd name="T28" fmla="*/ 30 w 720"/>
                <a:gd name="T29" fmla="*/ 1096 h 1379"/>
                <a:gd name="T30" fmla="*/ 0 w 720"/>
                <a:gd name="T31" fmla="*/ 1147 h 1379"/>
                <a:gd name="T32" fmla="*/ 36 w 720"/>
                <a:gd name="T33" fmla="*/ 1164 h 1379"/>
                <a:gd name="T34" fmla="*/ 41 w 720"/>
                <a:gd name="T35" fmla="*/ 1204 h 1379"/>
                <a:gd name="T36" fmla="*/ 72 w 720"/>
                <a:gd name="T37" fmla="*/ 1258 h 1379"/>
                <a:gd name="T38" fmla="*/ 145 w 720"/>
                <a:gd name="T39" fmla="*/ 1289 h 1379"/>
                <a:gd name="T40" fmla="*/ 208 w 720"/>
                <a:gd name="T41" fmla="*/ 1343 h 1379"/>
                <a:gd name="T42" fmla="*/ 351 w 720"/>
                <a:gd name="T43" fmla="*/ 1360 h 1379"/>
                <a:gd name="T44" fmla="*/ 423 w 720"/>
                <a:gd name="T45" fmla="*/ 1342 h 1379"/>
                <a:gd name="T46" fmla="*/ 549 w 720"/>
                <a:gd name="T47" fmla="*/ 1379 h 1379"/>
                <a:gd name="T48" fmla="*/ 561 w 720"/>
                <a:gd name="T49" fmla="*/ 1288 h 1379"/>
                <a:gd name="T50" fmla="*/ 561 w 720"/>
                <a:gd name="T51" fmla="*/ 1272 h 1379"/>
                <a:gd name="T52" fmla="*/ 591 w 720"/>
                <a:gd name="T53" fmla="*/ 1096 h 1379"/>
                <a:gd name="T54" fmla="*/ 561 w 720"/>
                <a:gd name="T55" fmla="*/ 1042 h 1379"/>
                <a:gd name="T56" fmla="*/ 576 w 720"/>
                <a:gd name="T57" fmla="*/ 919 h 1379"/>
                <a:gd name="T58" fmla="*/ 591 w 720"/>
                <a:gd name="T59" fmla="*/ 760 h 1379"/>
                <a:gd name="T60" fmla="*/ 604 w 720"/>
                <a:gd name="T61" fmla="*/ 707 h 1379"/>
                <a:gd name="T62" fmla="*/ 591 w 720"/>
                <a:gd name="T63" fmla="*/ 671 h 1379"/>
                <a:gd name="T64" fmla="*/ 591 w 720"/>
                <a:gd name="T65" fmla="*/ 583 h 1379"/>
                <a:gd name="T66" fmla="*/ 619 w 720"/>
                <a:gd name="T67" fmla="*/ 583 h 1379"/>
                <a:gd name="T68" fmla="*/ 632 w 720"/>
                <a:gd name="T69" fmla="*/ 548 h 1379"/>
                <a:gd name="T70" fmla="*/ 662 w 720"/>
                <a:gd name="T71" fmla="*/ 566 h 1379"/>
                <a:gd name="T72" fmla="*/ 690 w 720"/>
                <a:gd name="T73" fmla="*/ 548 h 1379"/>
                <a:gd name="T74" fmla="*/ 705 w 720"/>
                <a:gd name="T75" fmla="*/ 424 h 1379"/>
                <a:gd name="T76" fmla="*/ 632 w 720"/>
                <a:gd name="T77" fmla="*/ 442 h 1379"/>
                <a:gd name="T78" fmla="*/ 591 w 720"/>
                <a:gd name="T79" fmla="*/ 406 h 1379"/>
                <a:gd name="T80" fmla="*/ 432 w 720"/>
                <a:gd name="T81" fmla="*/ 354 h 1379"/>
                <a:gd name="T82" fmla="*/ 317 w 720"/>
                <a:gd name="T83" fmla="*/ 318 h 1379"/>
                <a:gd name="T84" fmla="*/ 217 w 720"/>
                <a:gd name="T85" fmla="*/ 229 h 1379"/>
                <a:gd name="T86" fmla="*/ 173 w 720"/>
                <a:gd name="T87" fmla="*/ 124 h 1379"/>
                <a:gd name="T88" fmla="*/ 145 w 720"/>
                <a:gd name="T89" fmla="*/ 72 h 1379"/>
                <a:gd name="T90" fmla="*/ 131 w 720"/>
                <a:gd name="T91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0" h="1379">
                  <a:moveTo>
                    <a:pt x="90" y="3"/>
                  </a:moveTo>
                  <a:lnTo>
                    <a:pt x="59" y="34"/>
                  </a:lnTo>
                  <a:lnTo>
                    <a:pt x="72" y="57"/>
                  </a:lnTo>
                  <a:lnTo>
                    <a:pt x="102" y="152"/>
                  </a:lnTo>
                  <a:lnTo>
                    <a:pt x="90" y="177"/>
                  </a:lnTo>
                  <a:lnTo>
                    <a:pt x="104" y="195"/>
                  </a:lnTo>
                  <a:lnTo>
                    <a:pt x="118" y="226"/>
                  </a:lnTo>
                  <a:lnTo>
                    <a:pt x="149" y="262"/>
                  </a:lnTo>
                  <a:lnTo>
                    <a:pt x="172" y="338"/>
                  </a:lnTo>
                  <a:lnTo>
                    <a:pt x="203" y="354"/>
                  </a:lnTo>
                  <a:lnTo>
                    <a:pt x="238" y="391"/>
                  </a:lnTo>
                  <a:lnTo>
                    <a:pt x="295" y="425"/>
                  </a:lnTo>
                  <a:lnTo>
                    <a:pt x="375" y="424"/>
                  </a:lnTo>
                  <a:lnTo>
                    <a:pt x="376" y="538"/>
                  </a:lnTo>
                  <a:lnTo>
                    <a:pt x="417" y="566"/>
                  </a:lnTo>
                  <a:lnTo>
                    <a:pt x="340" y="624"/>
                  </a:lnTo>
                  <a:lnTo>
                    <a:pt x="281" y="650"/>
                  </a:lnTo>
                  <a:lnTo>
                    <a:pt x="245" y="677"/>
                  </a:lnTo>
                  <a:lnTo>
                    <a:pt x="227" y="735"/>
                  </a:lnTo>
                  <a:lnTo>
                    <a:pt x="204" y="753"/>
                  </a:lnTo>
                  <a:lnTo>
                    <a:pt x="168" y="758"/>
                  </a:lnTo>
                  <a:lnTo>
                    <a:pt x="100" y="789"/>
                  </a:lnTo>
                  <a:lnTo>
                    <a:pt x="118" y="794"/>
                  </a:lnTo>
                  <a:lnTo>
                    <a:pt x="118" y="869"/>
                  </a:lnTo>
                  <a:lnTo>
                    <a:pt x="149" y="936"/>
                  </a:lnTo>
                  <a:lnTo>
                    <a:pt x="159" y="936"/>
                  </a:lnTo>
                  <a:lnTo>
                    <a:pt x="118" y="1008"/>
                  </a:lnTo>
                  <a:lnTo>
                    <a:pt x="88" y="1007"/>
                  </a:lnTo>
                  <a:lnTo>
                    <a:pt x="32" y="1021"/>
                  </a:lnTo>
                  <a:lnTo>
                    <a:pt x="30" y="1096"/>
                  </a:lnTo>
                  <a:lnTo>
                    <a:pt x="2" y="1096"/>
                  </a:lnTo>
                  <a:lnTo>
                    <a:pt x="0" y="1147"/>
                  </a:lnTo>
                  <a:lnTo>
                    <a:pt x="13" y="1164"/>
                  </a:lnTo>
                  <a:lnTo>
                    <a:pt x="36" y="1164"/>
                  </a:lnTo>
                  <a:lnTo>
                    <a:pt x="45" y="1186"/>
                  </a:lnTo>
                  <a:lnTo>
                    <a:pt x="41" y="1204"/>
                  </a:lnTo>
                  <a:lnTo>
                    <a:pt x="22" y="1236"/>
                  </a:lnTo>
                  <a:lnTo>
                    <a:pt x="72" y="1258"/>
                  </a:lnTo>
                  <a:lnTo>
                    <a:pt x="145" y="1308"/>
                  </a:lnTo>
                  <a:lnTo>
                    <a:pt x="145" y="1289"/>
                  </a:lnTo>
                  <a:lnTo>
                    <a:pt x="199" y="1302"/>
                  </a:lnTo>
                  <a:lnTo>
                    <a:pt x="208" y="1343"/>
                  </a:lnTo>
                  <a:lnTo>
                    <a:pt x="295" y="1361"/>
                  </a:lnTo>
                  <a:lnTo>
                    <a:pt x="351" y="1360"/>
                  </a:lnTo>
                  <a:lnTo>
                    <a:pt x="407" y="1342"/>
                  </a:lnTo>
                  <a:lnTo>
                    <a:pt x="423" y="1342"/>
                  </a:lnTo>
                  <a:lnTo>
                    <a:pt x="523" y="1342"/>
                  </a:lnTo>
                  <a:lnTo>
                    <a:pt x="549" y="1379"/>
                  </a:lnTo>
                  <a:lnTo>
                    <a:pt x="591" y="1377"/>
                  </a:lnTo>
                  <a:lnTo>
                    <a:pt x="561" y="1288"/>
                  </a:lnTo>
                  <a:lnTo>
                    <a:pt x="561" y="1306"/>
                  </a:lnTo>
                  <a:lnTo>
                    <a:pt x="561" y="1272"/>
                  </a:lnTo>
                  <a:lnTo>
                    <a:pt x="591" y="1184"/>
                  </a:lnTo>
                  <a:lnTo>
                    <a:pt x="591" y="1096"/>
                  </a:lnTo>
                  <a:lnTo>
                    <a:pt x="591" y="1042"/>
                  </a:lnTo>
                  <a:lnTo>
                    <a:pt x="561" y="1042"/>
                  </a:lnTo>
                  <a:lnTo>
                    <a:pt x="576" y="1024"/>
                  </a:lnTo>
                  <a:lnTo>
                    <a:pt x="576" y="919"/>
                  </a:lnTo>
                  <a:lnTo>
                    <a:pt x="591" y="848"/>
                  </a:lnTo>
                  <a:lnTo>
                    <a:pt x="591" y="760"/>
                  </a:lnTo>
                  <a:lnTo>
                    <a:pt x="591" y="707"/>
                  </a:lnTo>
                  <a:lnTo>
                    <a:pt x="604" y="707"/>
                  </a:lnTo>
                  <a:lnTo>
                    <a:pt x="591" y="690"/>
                  </a:lnTo>
                  <a:lnTo>
                    <a:pt x="591" y="671"/>
                  </a:lnTo>
                  <a:lnTo>
                    <a:pt x="591" y="601"/>
                  </a:lnTo>
                  <a:lnTo>
                    <a:pt x="591" y="583"/>
                  </a:lnTo>
                  <a:lnTo>
                    <a:pt x="604" y="583"/>
                  </a:lnTo>
                  <a:lnTo>
                    <a:pt x="619" y="583"/>
                  </a:lnTo>
                  <a:lnTo>
                    <a:pt x="632" y="583"/>
                  </a:lnTo>
                  <a:lnTo>
                    <a:pt x="632" y="548"/>
                  </a:lnTo>
                  <a:lnTo>
                    <a:pt x="647" y="548"/>
                  </a:lnTo>
                  <a:lnTo>
                    <a:pt x="662" y="566"/>
                  </a:lnTo>
                  <a:lnTo>
                    <a:pt x="632" y="671"/>
                  </a:lnTo>
                  <a:lnTo>
                    <a:pt x="690" y="548"/>
                  </a:lnTo>
                  <a:lnTo>
                    <a:pt x="720" y="442"/>
                  </a:lnTo>
                  <a:lnTo>
                    <a:pt x="705" y="424"/>
                  </a:lnTo>
                  <a:lnTo>
                    <a:pt x="676" y="459"/>
                  </a:lnTo>
                  <a:lnTo>
                    <a:pt x="632" y="442"/>
                  </a:lnTo>
                  <a:lnTo>
                    <a:pt x="619" y="424"/>
                  </a:lnTo>
                  <a:lnTo>
                    <a:pt x="591" y="406"/>
                  </a:lnTo>
                  <a:lnTo>
                    <a:pt x="447" y="389"/>
                  </a:lnTo>
                  <a:lnTo>
                    <a:pt x="432" y="354"/>
                  </a:lnTo>
                  <a:lnTo>
                    <a:pt x="360" y="354"/>
                  </a:lnTo>
                  <a:lnTo>
                    <a:pt x="317" y="318"/>
                  </a:lnTo>
                  <a:lnTo>
                    <a:pt x="261" y="301"/>
                  </a:lnTo>
                  <a:lnTo>
                    <a:pt x="217" y="229"/>
                  </a:lnTo>
                  <a:lnTo>
                    <a:pt x="188" y="177"/>
                  </a:lnTo>
                  <a:lnTo>
                    <a:pt x="173" y="124"/>
                  </a:lnTo>
                  <a:lnTo>
                    <a:pt x="173" y="107"/>
                  </a:lnTo>
                  <a:lnTo>
                    <a:pt x="145" y="72"/>
                  </a:lnTo>
                  <a:lnTo>
                    <a:pt x="160" y="37"/>
                  </a:lnTo>
                  <a:lnTo>
                    <a:pt x="131" y="0"/>
                  </a:lnTo>
                  <a:lnTo>
                    <a:pt x="9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7" name="Freeform 91"/>
            <p:cNvSpPr>
              <a:spLocks/>
            </p:cNvSpPr>
            <p:nvPr/>
          </p:nvSpPr>
          <p:spPr bwMode="auto">
            <a:xfrm>
              <a:off x="2261" y="1943"/>
              <a:ext cx="566" cy="591"/>
            </a:xfrm>
            <a:custGeom>
              <a:avLst/>
              <a:gdLst>
                <a:gd name="T0" fmla="*/ 0 w 1148"/>
                <a:gd name="T1" fmla="*/ 370 h 1145"/>
                <a:gd name="T2" fmla="*/ 29 w 1148"/>
                <a:gd name="T3" fmla="*/ 493 h 1145"/>
                <a:gd name="T4" fmla="*/ 87 w 1148"/>
                <a:gd name="T5" fmla="*/ 529 h 1145"/>
                <a:gd name="T6" fmla="*/ 158 w 1148"/>
                <a:gd name="T7" fmla="*/ 635 h 1145"/>
                <a:gd name="T8" fmla="*/ 258 w 1148"/>
                <a:gd name="T9" fmla="*/ 687 h 1145"/>
                <a:gd name="T10" fmla="*/ 290 w 1148"/>
                <a:gd name="T11" fmla="*/ 732 h 1145"/>
                <a:gd name="T12" fmla="*/ 287 w 1148"/>
                <a:gd name="T13" fmla="*/ 794 h 1145"/>
                <a:gd name="T14" fmla="*/ 317 w 1148"/>
                <a:gd name="T15" fmla="*/ 882 h 1145"/>
                <a:gd name="T16" fmla="*/ 359 w 1148"/>
                <a:gd name="T17" fmla="*/ 936 h 1145"/>
                <a:gd name="T18" fmla="*/ 403 w 1148"/>
                <a:gd name="T19" fmla="*/ 970 h 1145"/>
                <a:gd name="T20" fmla="*/ 522 w 1148"/>
                <a:gd name="T21" fmla="*/ 984 h 1145"/>
                <a:gd name="T22" fmla="*/ 532 w 1148"/>
                <a:gd name="T23" fmla="*/ 1060 h 1145"/>
                <a:gd name="T24" fmla="*/ 502 w 1148"/>
                <a:gd name="T25" fmla="*/ 1110 h 1145"/>
                <a:gd name="T26" fmla="*/ 587 w 1148"/>
                <a:gd name="T27" fmla="*/ 1091 h 1145"/>
                <a:gd name="T28" fmla="*/ 632 w 1148"/>
                <a:gd name="T29" fmla="*/ 1145 h 1145"/>
                <a:gd name="T30" fmla="*/ 703 w 1148"/>
                <a:gd name="T31" fmla="*/ 988 h 1145"/>
                <a:gd name="T32" fmla="*/ 717 w 1148"/>
                <a:gd name="T33" fmla="*/ 936 h 1145"/>
                <a:gd name="T34" fmla="*/ 761 w 1148"/>
                <a:gd name="T35" fmla="*/ 846 h 1145"/>
                <a:gd name="T36" fmla="*/ 790 w 1148"/>
                <a:gd name="T37" fmla="*/ 776 h 1145"/>
                <a:gd name="T38" fmla="*/ 847 w 1148"/>
                <a:gd name="T39" fmla="*/ 724 h 1145"/>
                <a:gd name="T40" fmla="*/ 889 w 1148"/>
                <a:gd name="T41" fmla="*/ 653 h 1145"/>
                <a:gd name="T42" fmla="*/ 976 w 1148"/>
                <a:gd name="T43" fmla="*/ 635 h 1145"/>
                <a:gd name="T44" fmla="*/ 1148 w 1148"/>
                <a:gd name="T45" fmla="*/ 617 h 1145"/>
                <a:gd name="T46" fmla="*/ 1120 w 1148"/>
                <a:gd name="T47" fmla="*/ 476 h 1145"/>
                <a:gd name="T48" fmla="*/ 1062 w 1148"/>
                <a:gd name="T49" fmla="*/ 565 h 1145"/>
                <a:gd name="T50" fmla="*/ 1020 w 1148"/>
                <a:gd name="T51" fmla="*/ 546 h 1145"/>
                <a:gd name="T52" fmla="*/ 919 w 1148"/>
                <a:gd name="T53" fmla="*/ 458 h 1145"/>
                <a:gd name="T54" fmla="*/ 894 w 1148"/>
                <a:gd name="T55" fmla="*/ 385 h 1145"/>
                <a:gd name="T56" fmla="*/ 904 w 1148"/>
                <a:gd name="T57" fmla="*/ 300 h 1145"/>
                <a:gd name="T58" fmla="*/ 932 w 1148"/>
                <a:gd name="T59" fmla="*/ 211 h 1145"/>
                <a:gd name="T60" fmla="*/ 947 w 1148"/>
                <a:gd name="T61" fmla="*/ 140 h 1145"/>
                <a:gd name="T62" fmla="*/ 861 w 1148"/>
                <a:gd name="T63" fmla="*/ 52 h 1145"/>
                <a:gd name="T64" fmla="*/ 702 w 1148"/>
                <a:gd name="T65" fmla="*/ 34 h 1145"/>
                <a:gd name="T66" fmla="*/ 609 w 1148"/>
                <a:gd name="T67" fmla="*/ 109 h 1145"/>
                <a:gd name="T68" fmla="*/ 546 w 1148"/>
                <a:gd name="T69" fmla="*/ 88 h 1145"/>
                <a:gd name="T70" fmla="*/ 503 w 1148"/>
                <a:gd name="T71" fmla="*/ 71 h 1145"/>
                <a:gd name="T72" fmla="*/ 460 w 1148"/>
                <a:gd name="T73" fmla="*/ 106 h 1145"/>
                <a:gd name="T74" fmla="*/ 373 w 1148"/>
                <a:gd name="T75" fmla="*/ 35 h 1145"/>
                <a:gd name="T76" fmla="*/ 287 w 1148"/>
                <a:gd name="T77" fmla="*/ 0 h 1145"/>
                <a:gd name="T78" fmla="*/ 257 w 1148"/>
                <a:gd name="T79" fmla="*/ 16 h 1145"/>
                <a:gd name="T80" fmla="*/ 228 w 1148"/>
                <a:gd name="T81" fmla="*/ 88 h 1145"/>
                <a:gd name="T82" fmla="*/ 174 w 1148"/>
                <a:gd name="T83" fmla="*/ 145 h 1145"/>
                <a:gd name="T84" fmla="*/ 149 w 1148"/>
                <a:gd name="T85" fmla="*/ 230 h 1145"/>
                <a:gd name="T86" fmla="*/ 114 w 1148"/>
                <a:gd name="T87" fmla="*/ 281 h 1145"/>
                <a:gd name="T88" fmla="*/ 14 w 1148"/>
                <a:gd name="T89" fmla="*/ 281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8" h="1145">
                  <a:moveTo>
                    <a:pt x="14" y="281"/>
                  </a:moveTo>
                  <a:lnTo>
                    <a:pt x="0" y="370"/>
                  </a:lnTo>
                  <a:lnTo>
                    <a:pt x="14" y="458"/>
                  </a:lnTo>
                  <a:lnTo>
                    <a:pt x="29" y="493"/>
                  </a:lnTo>
                  <a:lnTo>
                    <a:pt x="72" y="512"/>
                  </a:lnTo>
                  <a:lnTo>
                    <a:pt x="87" y="529"/>
                  </a:lnTo>
                  <a:lnTo>
                    <a:pt x="87" y="546"/>
                  </a:lnTo>
                  <a:lnTo>
                    <a:pt x="158" y="635"/>
                  </a:lnTo>
                  <a:lnTo>
                    <a:pt x="215" y="617"/>
                  </a:lnTo>
                  <a:lnTo>
                    <a:pt x="258" y="687"/>
                  </a:lnTo>
                  <a:lnTo>
                    <a:pt x="273" y="706"/>
                  </a:lnTo>
                  <a:lnTo>
                    <a:pt x="290" y="732"/>
                  </a:lnTo>
                  <a:lnTo>
                    <a:pt x="273" y="741"/>
                  </a:lnTo>
                  <a:lnTo>
                    <a:pt x="287" y="794"/>
                  </a:lnTo>
                  <a:lnTo>
                    <a:pt x="301" y="846"/>
                  </a:lnTo>
                  <a:lnTo>
                    <a:pt x="317" y="882"/>
                  </a:lnTo>
                  <a:lnTo>
                    <a:pt x="345" y="918"/>
                  </a:lnTo>
                  <a:lnTo>
                    <a:pt x="359" y="936"/>
                  </a:lnTo>
                  <a:lnTo>
                    <a:pt x="402" y="953"/>
                  </a:lnTo>
                  <a:lnTo>
                    <a:pt x="403" y="970"/>
                  </a:lnTo>
                  <a:lnTo>
                    <a:pt x="461" y="956"/>
                  </a:lnTo>
                  <a:lnTo>
                    <a:pt x="522" y="984"/>
                  </a:lnTo>
                  <a:lnTo>
                    <a:pt x="544" y="1028"/>
                  </a:lnTo>
                  <a:lnTo>
                    <a:pt x="532" y="1060"/>
                  </a:lnTo>
                  <a:lnTo>
                    <a:pt x="502" y="1094"/>
                  </a:lnTo>
                  <a:lnTo>
                    <a:pt x="502" y="1110"/>
                  </a:lnTo>
                  <a:lnTo>
                    <a:pt x="532" y="1111"/>
                  </a:lnTo>
                  <a:lnTo>
                    <a:pt x="587" y="1091"/>
                  </a:lnTo>
                  <a:lnTo>
                    <a:pt x="602" y="1128"/>
                  </a:lnTo>
                  <a:lnTo>
                    <a:pt x="632" y="1145"/>
                  </a:lnTo>
                  <a:lnTo>
                    <a:pt x="703" y="1128"/>
                  </a:lnTo>
                  <a:lnTo>
                    <a:pt x="703" y="988"/>
                  </a:lnTo>
                  <a:lnTo>
                    <a:pt x="717" y="953"/>
                  </a:lnTo>
                  <a:lnTo>
                    <a:pt x="717" y="936"/>
                  </a:lnTo>
                  <a:lnTo>
                    <a:pt x="745" y="864"/>
                  </a:lnTo>
                  <a:lnTo>
                    <a:pt x="761" y="846"/>
                  </a:lnTo>
                  <a:lnTo>
                    <a:pt x="790" y="846"/>
                  </a:lnTo>
                  <a:lnTo>
                    <a:pt x="790" y="776"/>
                  </a:lnTo>
                  <a:lnTo>
                    <a:pt x="804" y="741"/>
                  </a:lnTo>
                  <a:lnTo>
                    <a:pt x="847" y="724"/>
                  </a:lnTo>
                  <a:lnTo>
                    <a:pt x="876" y="687"/>
                  </a:lnTo>
                  <a:lnTo>
                    <a:pt x="889" y="653"/>
                  </a:lnTo>
                  <a:lnTo>
                    <a:pt x="932" y="635"/>
                  </a:lnTo>
                  <a:lnTo>
                    <a:pt x="976" y="635"/>
                  </a:lnTo>
                  <a:lnTo>
                    <a:pt x="1048" y="653"/>
                  </a:lnTo>
                  <a:lnTo>
                    <a:pt x="1148" y="617"/>
                  </a:lnTo>
                  <a:lnTo>
                    <a:pt x="1148" y="565"/>
                  </a:lnTo>
                  <a:lnTo>
                    <a:pt x="1120" y="476"/>
                  </a:lnTo>
                  <a:lnTo>
                    <a:pt x="1105" y="476"/>
                  </a:lnTo>
                  <a:lnTo>
                    <a:pt x="1062" y="565"/>
                  </a:lnTo>
                  <a:lnTo>
                    <a:pt x="1048" y="546"/>
                  </a:lnTo>
                  <a:lnTo>
                    <a:pt x="1020" y="546"/>
                  </a:lnTo>
                  <a:lnTo>
                    <a:pt x="947" y="512"/>
                  </a:lnTo>
                  <a:lnTo>
                    <a:pt x="919" y="458"/>
                  </a:lnTo>
                  <a:lnTo>
                    <a:pt x="889" y="405"/>
                  </a:lnTo>
                  <a:lnTo>
                    <a:pt x="894" y="385"/>
                  </a:lnTo>
                  <a:lnTo>
                    <a:pt x="889" y="352"/>
                  </a:lnTo>
                  <a:lnTo>
                    <a:pt x="904" y="300"/>
                  </a:lnTo>
                  <a:lnTo>
                    <a:pt x="930" y="268"/>
                  </a:lnTo>
                  <a:lnTo>
                    <a:pt x="932" y="211"/>
                  </a:lnTo>
                  <a:lnTo>
                    <a:pt x="947" y="158"/>
                  </a:lnTo>
                  <a:lnTo>
                    <a:pt x="947" y="140"/>
                  </a:lnTo>
                  <a:lnTo>
                    <a:pt x="904" y="88"/>
                  </a:lnTo>
                  <a:lnTo>
                    <a:pt x="861" y="52"/>
                  </a:lnTo>
                  <a:lnTo>
                    <a:pt x="745" y="35"/>
                  </a:lnTo>
                  <a:lnTo>
                    <a:pt x="702" y="34"/>
                  </a:lnTo>
                  <a:lnTo>
                    <a:pt x="631" y="125"/>
                  </a:lnTo>
                  <a:lnTo>
                    <a:pt x="609" y="109"/>
                  </a:lnTo>
                  <a:lnTo>
                    <a:pt x="574" y="88"/>
                  </a:lnTo>
                  <a:lnTo>
                    <a:pt x="546" y="88"/>
                  </a:lnTo>
                  <a:lnTo>
                    <a:pt x="532" y="106"/>
                  </a:lnTo>
                  <a:lnTo>
                    <a:pt x="503" y="71"/>
                  </a:lnTo>
                  <a:lnTo>
                    <a:pt x="488" y="88"/>
                  </a:lnTo>
                  <a:lnTo>
                    <a:pt x="460" y="106"/>
                  </a:lnTo>
                  <a:lnTo>
                    <a:pt x="402" y="52"/>
                  </a:lnTo>
                  <a:lnTo>
                    <a:pt x="373" y="35"/>
                  </a:lnTo>
                  <a:lnTo>
                    <a:pt x="344" y="35"/>
                  </a:lnTo>
                  <a:lnTo>
                    <a:pt x="287" y="0"/>
                  </a:lnTo>
                  <a:lnTo>
                    <a:pt x="271" y="16"/>
                  </a:lnTo>
                  <a:lnTo>
                    <a:pt x="257" y="16"/>
                  </a:lnTo>
                  <a:lnTo>
                    <a:pt x="228" y="31"/>
                  </a:lnTo>
                  <a:lnTo>
                    <a:pt x="228" y="88"/>
                  </a:lnTo>
                  <a:lnTo>
                    <a:pt x="174" y="106"/>
                  </a:lnTo>
                  <a:lnTo>
                    <a:pt x="174" y="145"/>
                  </a:lnTo>
                  <a:lnTo>
                    <a:pt x="155" y="191"/>
                  </a:lnTo>
                  <a:lnTo>
                    <a:pt x="149" y="230"/>
                  </a:lnTo>
                  <a:lnTo>
                    <a:pt x="143" y="264"/>
                  </a:lnTo>
                  <a:lnTo>
                    <a:pt x="114" y="281"/>
                  </a:lnTo>
                  <a:lnTo>
                    <a:pt x="72" y="281"/>
                  </a:lnTo>
                  <a:lnTo>
                    <a:pt x="14" y="281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8" name="Freeform 92"/>
            <p:cNvSpPr>
              <a:spLocks/>
            </p:cNvSpPr>
            <p:nvPr/>
          </p:nvSpPr>
          <p:spPr bwMode="auto">
            <a:xfrm>
              <a:off x="2427" y="2437"/>
              <a:ext cx="198" cy="337"/>
            </a:xfrm>
            <a:custGeom>
              <a:avLst/>
              <a:gdLst>
                <a:gd name="T0" fmla="*/ 0 w 401"/>
                <a:gd name="T1" fmla="*/ 190 h 650"/>
                <a:gd name="T2" fmla="*/ 14 w 401"/>
                <a:gd name="T3" fmla="*/ 349 h 650"/>
                <a:gd name="T4" fmla="*/ 42 w 401"/>
                <a:gd name="T5" fmla="*/ 366 h 650"/>
                <a:gd name="T6" fmla="*/ 86 w 401"/>
                <a:gd name="T7" fmla="*/ 420 h 650"/>
                <a:gd name="T8" fmla="*/ 100 w 401"/>
                <a:gd name="T9" fmla="*/ 455 h 650"/>
                <a:gd name="T10" fmla="*/ 115 w 401"/>
                <a:gd name="T11" fmla="*/ 455 h 650"/>
                <a:gd name="T12" fmla="*/ 100 w 401"/>
                <a:gd name="T13" fmla="*/ 542 h 650"/>
                <a:gd name="T14" fmla="*/ 28 w 401"/>
                <a:gd name="T15" fmla="*/ 614 h 650"/>
                <a:gd name="T16" fmla="*/ 90 w 401"/>
                <a:gd name="T17" fmla="*/ 616 h 650"/>
                <a:gd name="T18" fmla="*/ 86 w 401"/>
                <a:gd name="T19" fmla="*/ 650 h 650"/>
                <a:gd name="T20" fmla="*/ 143 w 401"/>
                <a:gd name="T21" fmla="*/ 595 h 650"/>
                <a:gd name="T22" fmla="*/ 186 w 401"/>
                <a:gd name="T23" fmla="*/ 578 h 650"/>
                <a:gd name="T24" fmla="*/ 330 w 401"/>
                <a:gd name="T25" fmla="*/ 614 h 650"/>
                <a:gd name="T26" fmla="*/ 358 w 401"/>
                <a:gd name="T27" fmla="*/ 542 h 650"/>
                <a:gd name="T28" fmla="*/ 342 w 401"/>
                <a:gd name="T29" fmla="*/ 526 h 650"/>
                <a:gd name="T30" fmla="*/ 344 w 401"/>
                <a:gd name="T31" fmla="*/ 489 h 650"/>
                <a:gd name="T32" fmla="*/ 365 w 401"/>
                <a:gd name="T33" fmla="*/ 479 h 650"/>
                <a:gd name="T34" fmla="*/ 384 w 401"/>
                <a:gd name="T35" fmla="*/ 491 h 650"/>
                <a:gd name="T36" fmla="*/ 401 w 401"/>
                <a:gd name="T37" fmla="*/ 454 h 650"/>
                <a:gd name="T38" fmla="*/ 373 w 401"/>
                <a:gd name="T39" fmla="*/ 420 h 650"/>
                <a:gd name="T40" fmla="*/ 370 w 401"/>
                <a:gd name="T41" fmla="*/ 373 h 650"/>
                <a:gd name="T42" fmla="*/ 361 w 401"/>
                <a:gd name="T43" fmla="*/ 354 h 650"/>
                <a:gd name="T44" fmla="*/ 322 w 401"/>
                <a:gd name="T45" fmla="*/ 300 h 650"/>
                <a:gd name="T46" fmla="*/ 319 w 401"/>
                <a:gd name="T47" fmla="*/ 239 h 650"/>
                <a:gd name="T48" fmla="*/ 345 w 401"/>
                <a:gd name="T49" fmla="*/ 202 h 650"/>
                <a:gd name="T50" fmla="*/ 371 w 401"/>
                <a:gd name="T51" fmla="*/ 176 h 650"/>
                <a:gd name="T52" fmla="*/ 361 w 401"/>
                <a:gd name="T53" fmla="*/ 174 h 650"/>
                <a:gd name="T54" fmla="*/ 300 w 401"/>
                <a:gd name="T55" fmla="*/ 190 h 650"/>
                <a:gd name="T56" fmla="*/ 272 w 401"/>
                <a:gd name="T57" fmla="*/ 173 h 650"/>
                <a:gd name="T58" fmla="*/ 255 w 401"/>
                <a:gd name="T59" fmla="*/ 135 h 650"/>
                <a:gd name="T60" fmla="*/ 201 w 401"/>
                <a:gd name="T61" fmla="*/ 156 h 650"/>
                <a:gd name="T62" fmla="*/ 171 w 401"/>
                <a:gd name="T63" fmla="*/ 154 h 650"/>
                <a:gd name="T64" fmla="*/ 171 w 401"/>
                <a:gd name="T65" fmla="*/ 137 h 650"/>
                <a:gd name="T66" fmla="*/ 202 w 401"/>
                <a:gd name="T67" fmla="*/ 105 h 650"/>
                <a:gd name="T68" fmla="*/ 213 w 401"/>
                <a:gd name="T69" fmla="*/ 73 h 650"/>
                <a:gd name="T70" fmla="*/ 192 w 401"/>
                <a:gd name="T71" fmla="*/ 29 h 650"/>
                <a:gd name="T72" fmla="*/ 130 w 401"/>
                <a:gd name="T73" fmla="*/ 0 h 650"/>
                <a:gd name="T74" fmla="*/ 73 w 401"/>
                <a:gd name="T75" fmla="*/ 13 h 650"/>
                <a:gd name="T76" fmla="*/ 71 w 401"/>
                <a:gd name="T77" fmla="*/ 50 h 650"/>
                <a:gd name="T78" fmla="*/ 42 w 401"/>
                <a:gd name="T79" fmla="*/ 102 h 650"/>
                <a:gd name="T80" fmla="*/ 58 w 401"/>
                <a:gd name="T81" fmla="*/ 173 h 650"/>
                <a:gd name="T82" fmla="*/ 0 w 401"/>
                <a:gd name="T83" fmla="*/ 19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1" h="650">
                  <a:moveTo>
                    <a:pt x="0" y="190"/>
                  </a:moveTo>
                  <a:lnTo>
                    <a:pt x="14" y="349"/>
                  </a:lnTo>
                  <a:lnTo>
                    <a:pt x="42" y="366"/>
                  </a:lnTo>
                  <a:lnTo>
                    <a:pt x="86" y="420"/>
                  </a:lnTo>
                  <a:lnTo>
                    <a:pt x="100" y="455"/>
                  </a:lnTo>
                  <a:lnTo>
                    <a:pt x="115" y="455"/>
                  </a:lnTo>
                  <a:lnTo>
                    <a:pt x="100" y="542"/>
                  </a:lnTo>
                  <a:lnTo>
                    <a:pt x="28" y="614"/>
                  </a:lnTo>
                  <a:lnTo>
                    <a:pt x="90" y="616"/>
                  </a:lnTo>
                  <a:lnTo>
                    <a:pt x="86" y="650"/>
                  </a:lnTo>
                  <a:lnTo>
                    <a:pt x="143" y="595"/>
                  </a:lnTo>
                  <a:lnTo>
                    <a:pt x="186" y="578"/>
                  </a:lnTo>
                  <a:lnTo>
                    <a:pt x="330" y="614"/>
                  </a:lnTo>
                  <a:lnTo>
                    <a:pt x="358" y="542"/>
                  </a:lnTo>
                  <a:lnTo>
                    <a:pt x="342" y="526"/>
                  </a:lnTo>
                  <a:lnTo>
                    <a:pt x="344" y="489"/>
                  </a:lnTo>
                  <a:lnTo>
                    <a:pt x="365" y="479"/>
                  </a:lnTo>
                  <a:lnTo>
                    <a:pt x="384" y="491"/>
                  </a:lnTo>
                  <a:lnTo>
                    <a:pt x="401" y="454"/>
                  </a:lnTo>
                  <a:lnTo>
                    <a:pt x="373" y="420"/>
                  </a:lnTo>
                  <a:lnTo>
                    <a:pt x="370" y="373"/>
                  </a:lnTo>
                  <a:lnTo>
                    <a:pt x="361" y="354"/>
                  </a:lnTo>
                  <a:lnTo>
                    <a:pt x="322" y="300"/>
                  </a:lnTo>
                  <a:lnTo>
                    <a:pt x="319" y="239"/>
                  </a:lnTo>
                  <a:lnTo>
                    <a:pt x="345" y="202"/>
                  </a:lnTo>
                  <a:lnTo>
                    <a:pt x="371" y="176"/>
                  </a:lnTo>
                  <a:lnTo>
                    <a:pt x="361" y="174"/>
                  </a:lnTo>
                  <a:lnTo>
                    <a:pt x="300" y="190"/>
                  </a:lnTo>
                  <a:lnTo>
                    <a:pt x="272" y="173"/>
                  </a:lnTo>
                  <a:lnTo>
                    <a:pt x="255" y="135"/>
                  </a:lnTo>
                  <a:lnTo>
                    <a:pt x="201" y="156"/>
                  </a:lnTo>
                  <a:lnTo>
                    <a:pt x="171" y="154"/>
                  </a:lnTo>
                  <a:lnTo>
                    <a:pt x="171" y="137"/>
                  </a:lnTo>
                  <a:lnTo>
                    <a:pt x="202" y="105"/>
                  </a:lnTo>
                  <a:lnTo>
                    <a:pt x="213" y="73"/>
                  </a:lnTo>
                  <a:lnTo>
                    <a:pt x="192" y="29"/>
                  </a:lnTo>
                  <a:lnTo>
                    <a:pt x="130" y="0"/>
                  </a:lnTo>
                  <a:lnTo>
                    <a:pt x="73" y="13"/>
                  </a:lnTo>
                  <a:lnTo>
                    <a:pt x="71" y="50"/>
                  </a:lnTo>
                  <a:lnTo>
                    <a:pt x="42" y="102"/>
                  </a:lnTo>
                  <a:lnTo>
                    <a:pt x="58" y="173"/>
                  </a:lnTo>
                  <a:lnTo>
                    <a:pt x="0" y="19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29" name="Freeform 93"/>
            <p:cNvSpPr>
              <a:spLocks/>
            </p:cNvSpPr>
            <p:nvPr/>
          </p:nvSpPr>
          <p:spPr bwMode="auto">
            <a:xfrm>
              <a:off x="2412" y="2489"/>
              <a:ext cx="539" cy="520"/>
            </a:xfrm>
            <a:custGeom>
              <a:avLst/>
              <a:gdLst>
                <a:gd name="T0" fmla="*/ 349 w 1091"/>
                <a:gd name="T1" fmla="*/ 136 h 1005"/>
                <a:gd name="T2" fmla="*/ 390 w 1091"/>
                <a:gd name="T3" fmla="*/ 252 h 1005"/>
                <a:gd name="T4" fmla="*/ 403 w 1091"/>
                <a:gd name="T5" fmla="*/ 318 h 1005"/>
                <a:gd name="T6" fmla="*/ 414 w 1091"/>
                <a:gd name="T7" fmla="*/ 389 h 1005"/>
                <a:gd name="T8" fmla="*/ 373 w 1091"/>
                <a:gd name="T9" fmla="*/ 387 h 1005"/>
                <a:gd name="T10" fmla="*/ 388 w 1091"/>
                <a:gd name="T11" fmla="*/ 440 h 1005"/>
                <a:gd name="T12" fmla="*/ 317 w 1091"/>
                <a:gd name="T13" fmla="*/ 475 h 1005"/>
                <a:gd name="T14" fmla="*/ 216 w 1091"/>
                <a:gd name="T15" fmla="*/ 475 h 1005"/>
                <a:gd name="T16" fmla="*/ 173 w 1091"/>
                <a:gd name="T17" fmla="*/ 493 h 1005"/>
                <a:gd name="T18" fmla="*/ 116 w 1091"/>
                <a:gd name="T19" fmla="*/ 547 h 1005"/>
                <a:gd name="T20" fmla="*/ 87 w 1091"/>
                <a:gd name="T21" fmla="*/ 600 h 1005"/>
                <a:gd name="T22" fmla="*/ 0 w 1091"/>
                <a:gd name="T23" fmla="*/ 617 h 1005"/>
                <a:gd name="T24" fmla="*/ 45 w 1091"/>
                <a:gd name="T25" fmla="*/ 688 h 1005"/>
                <a:gd name="T26" fmla="*/ 101 w 1091"/>
                <a:gd name="T27" fmla="*/ 812 h 1005"/>
                <a:gd name="T28" fmla="*/ 173 w 1091"/>
                <a:gd name="T29" fmla="*/ 882 h 1005"/>
                <a:gd name="T30" fmla="*/ 245 w 1091"/>
                <a:gd name="T31" fmla="*/ 936 h 1005"/>
                <a:gd name="T32" fmla="*/ 317 w 1091"/>
                <a:gd name="T33" fmla="*/ 936 h 1005"/>
                <a:gd name="T34" fmla="*/ 386 w 1091"/>
                <a:gd name="T35" fmla="*/ 866 h 1005"/>
                <a:gd name="T36" fmla="*/ 478 w 1091"/>
                <a:gd name="T37" fmla="*/ 857 h 1005"/>
                <a:gd name="T38" fmla="*/ 561 w 1091"/>
                <a:gd name="T39" fmla="*/ 903 h 1005"/>
                <a:gd name="T40" fmla="*/ 589 w 1091"/>
                <a:gd name="T41" fmla="*/ 993 h 1005"/>
                <a:gd name="T42" fmla="*/ 703 w 1091"/>
                <a:gd name="T43" fmla="*/ 953 h 1005"/>
                <a:gd name="T44" fmla="*/ 776 w 1091"/>
                <a:gd name="T45" fmla="*/ 899 h 1005"/>
                <a:gd name="T46" fmla="*/ 805 w 1091"/>
                <a:gd name="T47" fmla="*/ 880 h 1005"/>
                <a:gd name="T48" fmla="*/ 762 w 1091"/>
                <a:gd name="T49" fmla="*/ 865 h 1005"/>
                <a:gd name="T50" fmla="*/ 776 w 1091"/>
                <a:gd name="T51" fmla="*/ 777 h 1005"/>
                <a:gd name="T52" fmla="*/ 703 w 1091"/>
                <a:gd name="T53" fmla="*/ 741 h 1005"/>
                <a:gd name="T54" fmla="*/ 660 w 1091"/>
                <a:gd name="T55" fmla="*/ 705 h 1005"/>
                <a:gd name="T56" fmla="*/ 790 w 1091"/>
                <a:gd name="T57" fmla="*/ 670 h 1005"/>
                <a:gd name="T58" fmla="*/ 935 w 1091"/>
                <a:gd name="T59" fmla="*/ 617 h 1005"/>
                <a:gd name="T60" fmla="*/ 948 w 1091"/>
                <a:gd name="T61" fmla="*/ 528 h 1005"/>
                <a:gd name="T62" fmla="*/ 1020 w 1091"/>
                <a:gd name="T63" fmla="*/ 423 h 1005"/>
                <a:gd name="T64" fmla="*/ 1072 w 1091"/>
                <a:gd name="T65" fmla="*/ 404 h 1005"/>
                <a:gd name="T66" fmla="*/ 1073 w 1091"/>
                <a:gd name="T67" fmla="*/ 349 h 1005"/>
                <a:gd name="T68" fmla="*/ 1091 w 1091"/>
                <a:gd name="T69" fmla="*/ 263 h 1005"/>
                <a:gd name="T70" fmla="*/ 1035 w 1091"/>
                <a:gd name="T71" fmla="*/ 228 h 1005"/>
                <a:gd name="T72" fmla="*/ 963 w 1091"/>
                <a:gd name="T73" fmla="*/ 247 h 1005"/>
                <a:gd name="T74" fmla="*/ 894 w 1091"/>
                <a:gd name="T75" fmla="*/ 318 h 1005"/>
                <a:gd name="T76" fmla="*/ 805 w 1091"/>
                <a:gd name="T77" fmla="*/ 293 h 1005"/>
                <a:gd name="T78" fmla="*/ 764 w 1091"/>
                <a:gd name="T79" fmla="*/ 321 h 1005"/>
                <a:gd name="T80" fmla="*/ 762 w 1091"/>
                <a:gd name="T81" fmla="*/ 406 h 1005"/>
                <a:gd name="T82" fmla="*/ 648 w 1091"/>
                <a:gd name="T83" fmla="*/ 429 h 1005"/>
                <a:gd name="T84" fmla="*/ 461 w 1091"/>
                <a:gd name="T85" fmla="*/ 406 h 1005"/>
                <a:gd name="T86" fmla="*/ 506 w 1091"/>
                <a:gd name="T87" fmla="*/ 329 h 1005"/>
                <a:gd name="T88" fmla="*/ 532 w 1091"/>
                <a:gd name="T89" fmla="*/ 295 h 1005"/>
                <a:gd name="T90" fmla="*/ 588 w 1091"/>
                <a:gd name="T91" fmla="*/ 247 h 1005"/>
                <a:gd name="T92" fmla="*/ 589 w 1091"/>
                <a:gd name="T93" fmla="*/ 211 h 1005"/>
                <a:gd name="T94" fmla="*/ 647 w 1091"/>
                <a:gd name="T95" fmla="*/ 176 h 1005"/>
                <a:gd name="T96" fmla="*/ 589 w 1091"/>
                <a:gd name="T97" fmla="*/ 87 h 1005"/>
                <a:gd name="T98" fmla="*/ 580 w 1091"/>
                <a:gd name="T99" fmla="*/ 125 h 1005"/>
                <a:gd name="T100" fmla="*/ 563 w 1091"/>
                <a:gd name="T101" fmla="*/ 151 h 1005"/>
                <a:gd name="T102" fmla="*/ 517 w 1091"/>
                <a:gd name="T103" fmla="*/ 141 h 1005"/>
                <a:gd name="T104" fmla="*/ 551 w 1091"/>
                <a:gd name="T105" fmla="*/ 66 h 1005"/>
                <a:gd name="T106" fmla="*/ 478 w 1091"/>
                <a:gd name="T107" fmla="*/ 118 h 1005"/>
                <a:gd name="T108" fmla="*/ 489 w 1091"/>
                <a:gd name="T109" fmla="*/ 35 h 1005"/>
                <a:gd name="T110" fmla="*/ 504 w 1091"/>
                <a:gd name="T111" fmla="*/ 0 h 1005"/>
                <a:gd name="T112" fmla="*/ 445 w 1091"/>
                <a:gd name="T113" fmla="*/ 35 h 1005"/>
                <a:gd name="T114" fmla="*/ 466 w 1091"/>
                <a:gd name="T115" fmla="*/ 66 h 1005"/>
                <a:gd name="T116" fmla="*/ 375 w 1091"/>
                <a:gd name="T117" fmla="*/ 9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1" h="1005">
                  <a:moveTo>
                    <a:pt x="375" y="99"/>
                  </a:moveTo>
                  <a:lnTo>
                    <a:pt x="349" y="136"/>
                  </a:lnTo>
                  <a:lnTo>
                    <a:pt x="352" y="197"/>
                  </a:lnTo>
                  <a:lnTo>
                    <a:pt x="390" y="252"/>
                  </a:lnTo>
                  <a:lnTo>
                    <a:pt x="400" y="271"/>
                  </a:lnTo>
                  <a:lnTo>
                    <a:pt x="403" y="318"/>
                  </a:lnTo>
                  <a:lnTo>
                    <a:pt x="431" y="353"/>
                  </a:lnTo>
                  <a:lnTo>
                    <a:pt x="414" y="389"/>
                  </a:lnTo>
                  <a:lnTo>
                    <a:pt x="397" y="377"/>
                  </a:lnTo>
                  <a:lnTo>
                    <a:pt x="373" y="387"/>
                  </a:lnTo>
                  <a:lnTo>
                    <a:pt x="373" y="423"/>
                  </a:lnTo>
                  <a:lnTo>
                    <a:pt x="388" y="440"/>
                  </a:lnTo>
                  <a:lnTo>
                    <a:pt x="360" y="511"/>
                  </a:lnTo>
                  <a:lnTo>
                    <a:pt x="317" y="475"/>
                  </a:lnTo>
                  <a:lnTo>
                    <a:pt x="260" y="462"/>
                  </a:lnTo>
                  <a:lnTo>
                    <a:pt x="216" y="475"/>
                  </a:lnTo>
                  <a:lnTo>
                    <a:pt x="187" y="475"/>
                  </a:lnTo>
                  <a:lnTo>
                    <a:pt x="173" y="493"/>
                  </a:lnTo>
                  <a:lnTo>
                    <a:pt x="130" y="528"/>
                  </a:lnTo>
                  <a:lnTo>
                    <a:pt x="116" y="547"/>
                  </a:lnTo>
                  <a:lnTo>
                    <a:pt x="116" y="582"/>
                  </a:lnTo>
                  <a:lnTo>
                    <a:pt x="87" y="600"/>
                  </a:lnTo>
                  <a:lnTo>
                    <a:pt x="45" y="600"/>
                  </a:lnTo>
                  <a:lnTo>
                    <a:pt x="0" y="617"/>
                  </a:lnTo>
                  <a:lnTo>
                    <a:pt x="30" y="670"/>
                  </a:lnTo>
                  <a:lnTo>
                    <a:pt x="45" y="688"/>
                  </a:lnTo>
                  <a:lnTo>
                    <a:pt x="58" y="724"/>
                  </a:lnTo>
                  <a:lnTo>
                    <a:pt x="101" y="812"/>
                  </a:lnTo>
                  <a:lnTo>
                    <a:pt x="130" y="829"/>
                  </a:lnTo>
                  <a:lnTo>
                    <a:pt x="173" y="882"/>
                  </a:lnTo>
                  <a:lnTo>
                    <a:pt x="216" y="936"/>
                  </a:lnTo>
                  <a:lnTo>
                    <a:pt x="245" y="936"/>
                  </a:lnTo>
                  <a:lnTo>
                    <a:pt x="288" y="953"/>
                  </a:lnTo>
                  <a:lnTo>
                    <a:pt x="317" y="936"/>
                  </a:lnTo>
                  <a:lnTo>
                    <a:pt x="389" y="917"/>
                  </a:lnTo>
                  <a:lnTo>
                    <a:pt x="386" y="866"/>
                  </a:lnTo>
                  <a:lnTo>
                    <a:pt x="438" y="856"/>
                  </a:lnTo>
                  <a:lnTo>
                    <a:pt x="478" y="857"/>
                  </a:lnTo>
                  <a:lnTo>
                    <a:pt x="530" y="864"/>
                  </a:lnTo>
                  <a:lnTo>
                    <a:pt x="561" y="903"/>
                  </a:lnTo>
                  <a:lnTo>
                    <a:pt x="561" y="1005"/>
                  </a:lnTo>
                  <a:lnTo>
                    <a:pt x="589" y="993"/>
                  </a:lnTo>
                  <a:lnTo>
                    <a:pt x="648" y="1005"/>
                  </a:lnTo>
                  <a:lnTo>
                    <a:pt x="703" y="953"/>
                  </a:lnTo>
                  <a:lnTo>
                    <a:pt x="741" y="928"/>
                  </a:lnTo>
                  <a:lnTo>
                    <a:pt x="776" y="899"/>
                  </a:lnTo>
                  <a:lnTo>
                    <a:pt x="805" y="899"/>
                  </a:lnTo>
                  <a:lnTo>
                    <a:pt x="805" y="880"/>
                  </a:lnTo>
                  <a:lnTo>
                    <a:pt x="800" y="865"/>
                  </a:lnTo>
                  <a:lnTo>
                    <a:pt x="762" y="865"/>
                  </a:lnTo>
                  <a:lnTo>
                    <a:pt x="762" y="829"/>
                  </a:lnTo>
                  <a:lnTo>
                    <a:pt x="776" y="777"/>
                  </a:lnTo>
                  <a:lnTo>
                    <a:pt x="724" y="753"/>
                  </a:lnTo>
                  <a:lnTo>
                    <a:pt x="703" y="741"/>
                  </a:lnTo>
                  <a:lnTo>
                    <a:pt x="681" y="721"/>
                  </a:lnTo>
                  <a:lnTo>
                    <a:pt x="660" y="705"/>
                  </a:lnTo>
                  <a:lnTo>
                    <a:pt x="675" y="688"/>
                  </a:lnTo>
                  <a:lnTo>
                    <a:pt x="790" y="670"/>
                  </a:lnTo>
                  <a:lnTo>
                    <a:pt x="846" y="634"/>
                  </a:lnTo>
                  <a:lnTo>
                    <a:pt x="935" y="617"/>
                  </a:lnTo>
                  <a:lnTo>
                    <a:pt x="963" y="564"/>
                  </a:lnTo>
                  <a:lnTo>
                    <a:pt x="948" y="528"/>
                  </a:lnTo>
                  <a:lnTo>
                    <a:pt x="993" y="474"/>
                  </a:lnTo>
                  <a:lnTo>
                    <a:pt x="1020" y="423"/>
                  </a:lnTo>
                  <a:lnTo>
                    <a:pt x="1062" y="423"/>
                  </a:lnTo>
                  <a:lnTo>
                    <a:pt x="1072" y="404"/>
                  </a:lnTo>
                  <a:lnTo>
                    <a:pt x="1059" y="363"/>
                  </a:lnTo>
                  <a:lnTo>
                    <a:pt x="1073" y="349"/>
                  </a:lnTo>
                  <a:lnTo>
                    <a:pt x="1081" y="294"/>
                  </a:lnTo>
                  <a:lnTo>
                    <a:pt x="1091" y="263"/>
                  </a:lnTo>
                  <a:lnTo>
                    <a:pt x="1062" y="246"/>
                  </a:lnTo>
                  <a:lnTo>
                    <a:pt x="1035" y="228"/>
                  </a:lnTo>
                  <a:lnTo>
                    <a:pt x="1006" y="228"/>
                  </a:lnTo>
                  <a:lnTo>
                    <a:pt x="963" y="247"/>
                  </a:lnTo>
                  <a:lnTo>
                    <a:pt x="934" y="263"/>
                  </a:lnTo>
                  <a:lnTo>
                    <a:pt x="894" y="318"/>
                  </a:lnTo>
                  <a:lnTo>
                    <a:pt x="863" y="299"/>
                  </a:lnTo>
                  <a:lnTo>
                    <a:pt x="805" y="293"/>
                  </a:lnTo>
                  <a:lnTo>
                    <a:pt x="750" y="284"/>
                  </a:lnTo>
                  <a:lnTo>
                    <a:pt x="764" y="321"/>
                  </a:lnTo>
                  <a:lnTo>
                    <a:pt x="790" y="353"/>
                  </a:lnTo>
                  <a:lnTo>
                    <a:pt x="762" y="406"/>
                  </a:lnTo>
                  <a:lnTo>
                    <a:pt x="719" y="423"/>
                  </a:lnTo>
                  <a:lnTo>
                    <a:pt x="648" y="429"/>
                  </a:lnTo>
                  <a:lnTo>
                    <a:pt x="525" y="440"/>
                  </a:lnTo>
                  <a:lnTo>
                    <a:pt x="461" y="406"/>
                  </a:lnTo>
                  <a:lnTo>
                    <a:pt x="474" y="406"/>
                  </a:lnTo>
                  <a:lnTo>
                    <a:pt x="506" y="329"/>
                  </a:lnTo>
                  <a:lnTo>
                    <a:pt x="523" y="313"/>
                  </a:lnTo>
                  <a:lnTo>
                    <a:pt x="532" y="295"/>
                  </a:lnTo>
                  <a:lnTo>
                    <a:pt x="547" y="247"/>
                  </a:lnTo>
                  <a:lnTo>
                    <a:pt x="588" y="247"/>
                  </a:lnTo>
                  <a:lnTo>
                    <a:pt x="603" y="267"/>
                  </a:lnTo>
                  <a:lnTo>
                    <a:pt x="589" y="211"/>
                  </a:lnTo>
                  <a:lnTo>
                    <a:pt x="632" y="211"/>
                  </a:lnTo>
                  <a:lnTo>
                    <a:pt x="647" y="176"/>
                  </a:lnTo>
                  <a:lnTo>
                    <a:pt x="632" y="87"/>
                  </a:lnTo>
                  <a:lnTo>
                    <a:pt x="589" y="87"/>
                  </a:lnTo>
                  <a:lnTo>
                    <a:pt x="587" y="106"/>
                  </a:lnTo>
                  <a:lnTo>
                    <a:pt x="580" y="125"/>
                  </a:lnTo>
                  <a:lnTo>
                    <a:pt x="575" y="141"/>
                  </a:lnTo>
                  <a:lnTo>
                    <a:pt x="563" y="151"/>
                  </a:lnTo>
                  <a:lnTo>
                    <a:pt x="555" y="158"/>
                  </a:lnTo>
                  <a:lnTo>
                    <a:pt x="517" y="141"/>
                  </a:lnTo>
                  <a:lnTo>
                    <a:pt x="528" y="99"/>
                  </a:lnTo>
                  <a:lnTo>
                    <a:pt x="551" y="66"/>
                  </a:lnTo>
                  <a:lnTo>
                    <a:pt x="525" y="47"/>
                  </a:lnTo>
                  <a:lnTo>
                    <a:pt x="478" y="118"/>
                  </a:lnTo>
                  <a:lnTo>
                    <a:pt x="474" y="79"/>
                  </a:lnTo>
                  <a:lnTo>
                    <a:pt x="489" y="35"/>
                  </a:lnTo>
                  <a:lnTo>
                    <a:pt x="517" y="35"/>
                  </a:lnTo>
                  <a:lnTo>
                    <a:pt x="504" y="0"/>
                  </a:lnTo>
                  <a:lnTo>
                    <a:pt x="461" y="0"/>
                  </a:lnTo>
                  <a:lnTo>
                    <a:pt x="445" y="35"/>
                  </a:lnTo>
                  <a:lnTo>
                    <a:pt x="461" y="52"/>
                  </a:lnTo>
                  <a:lnTo>
                    <a:pt x="466" y="66"/>
                  </a:lnTo>
                  <a:lnTo>
                    <a:pt x="403" y="70"/>
                  </a:lnTo>
                  <a:lnTo>
                    <a:pt x="375" y="9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0" name="Freeform 94"/>
            <p:cNvSpPr>
              <a:spLocks/>
            </p:cNvSpPr>
            <p:nvPr/>
          </p:nvSpPr>
          <p:spPr bwMode="auto">
            <a:xfrm>
              <a:off x="2609" y="2178"/>
              <a:ext cx="423" cy="539"/>
            </a:xfrm>
            <a:custGeom>
              <a:avLst/>
              <a:gdLst>
                <a:gd name="T0" fmla="*/ 61 w 847"/>
                <a:gd name="T1" fmla="*/ 666 h 1040"/>
                <a:gd name="T2" fmla="*/ 42 w 847"/>
                <a:gd name="T3" fmla="*/ 635 h 1040"/>
                <a:gd name="T4" fmla="*/ 103 w 847"/>
                <a:gd name="T5" fmla="*/ 601 h 1040"/>
                <a:gd name="T6" fmla="*/ 87 w 847"/>
                <a:gd name="T7" fmla="*/ 635 h 1040"/>
                <a:gd name="T8" fmla="*/ 76 w 847"/>
                <a:gd name="T9" fmla="*/ 718 h 1040"/>
                <a:gd name="T10" fmla="*/ 149 w 847"/>
                <a:gd name="T11" fmla="*/ 666 h 1040"/>
                <a:gd name="T12" fmla="*/ 114 w 847"/>
                <a:gd name="T13" fmla="*/ 741 h 1040"/>
                <a:gd name="T14" fmla="*/ 172 w 847"/>
                <a:gd name="T15" fmla="*/ 741 h 1040"/>
                <a:gd name="T16" fmla="*/ 230 w 847"/>
                <a:gd name="T17" fmla="*/ 686 h 1040"/>
                <a:gd name="T18" fmla="*/ 230 w 847"/>
                <a:gd name="T19" fmla="*/ 811 h 1040"/>
                <a:gd name="T20" fmla="*/ 187 w 847"/>
                <a:gd name="T21" fmla="*/ 811 h 1040"/>
                <a:gd name="T22" fmla="*/ 187 w 847"/>
                <a:gd name="T23" fmla="*/ 846 h 1040"/>
                <a:gd name="T24" fmla="*/ 129 w 847"/>
                <a:gd name="T25" fmla="*/ 898 h 1040"/>
                <a:gd name="T26" fmla="*/ 72 w 847"/>
                <a:gd name="T27" fmla="*/ 1005 h 1040"/>
                <a:gd name="T28" fmla="*/ 129 w 847"/>
                <a:gd name="T29" fmla="*/ 1040 h 1040"/>
                <a:gd name="T30" fmla="*/ 316 w 847"/>
                <a:gd name="T31" fmla="*/ 1022 h 1040"/>
                <a:gd name="T32" fmla="*/ 388 w 847"/>
                <a:gd name="T33" fmla="*/ 952 h 1040"/>
                <a:gd name="T34" fmla="*/ 349 w 847"/>
                <a:gd name="T35" fmla="*/ 879 h 1040"/>
                <a:gd name="T36" fmla="*/ 318 w 847"/>
                <a:gd name="T37" fmla="*/ 811 h 1040"/>
                <a:gd name="T38" fmla="*/ 335 w 847"/>
                <a:gd name="T39" fmla="*/ 771 h 1040"/>
                <a:gd name="T40" fmla="*/ 422 w 847"/>
                <a:gd name="T41" fmla="*/ 724 h 1040"/>
                <a:gd name="T42" fmla="*/ 489 w 847"/>
                <a:gd name="T43" fmla="*/ 705 h 1040"/>
                <a:gd name="T44" fmla="*/ 542 w 847"/>
                <a:gd name="T45" fmla="*/ 764 h 1040"/>
                <a:gd name="T46" fmla="*/ 603 w 847"/>
                <a:gd name="T47" fmla="*/ 829 h 1040"/>
                <a:gd name="T48" fmla="*/ 659 w 847"/>
                <a:gd name="T49" fmla="*/ 845 h 1040"/>
                <a:gd name="T50" fmla="*/ 718 w 847"/>
                <a:gd name="T51" fmla="*/ 829 h 1040"/>
                <a:gd name="T52" fmla="*/ 702 w 847"/>
                <a:gd name="T53" fmla="*/ 703 h 1040"/>
                <a:gd name="T54" fmla="*/ 732 w 847"/>
                <a:gd name="T55" fmla="*/ 650 h 1040"/>
                <a:gd name="T56" fmla="*/ 690 w 847"/>
                <a:gd name="T57" fmla="*/ 635 h 1040"/>
                <a:gd name="T58" fmla="*/ 655 w 847"/>
                <a:gd name="T59" fmla="*/ 689 h 1040"/>
                <a:gd name="T60" fmla="*/ 617 w 847"/>
                <a:gd name="T61" fmla="*/ 689 h 1040"/>
                <a:gd name="T62" fmla="*/ 554 w 847"/>
                <a:gd name="T63" fmla="*/ 618 h 1040"/>
                <a:gd name="T64" fmla="*/ 487 w 847"/>
                <a:gd name="T65" fmla="*/ 584 h 1040"/>
                <a:gd name="T66" fmla="*/ 489 w 847"/>
                <a:gd name="T67" fmla="*/ 494 h 1040"/>
                <a:gd name="T68" fmla="*/ 517 w 847"/>
                <a:gd name="T69" fmla="*/ 459 h 1040"/>
                <a:gd name="T70" fmla="*/ 747 w 847"/>
                <a:gd name="T71" fmla="*/ 265 h 1040"/>
                <a:gd name="T72" fmla="*/ 789 w 847"/>
                <a:gd name="T73" fmla="*/ 247 h 1040"/>
                <a:gd name="T74" fmla="*/ 847 w 847"/>
                <a:gd name="T75" fmla="*/ 176 h 1040"/>
                <a:gd name="T76" fmla="*/ 775 w 847"/>
                <a:gd name="T77" fmla="*/ 123 h 1040"/>
                <a:gd name="T78" fmla="*/ 672 w 847"/>
                <a:gd name="T79" fmla="*/ 89 h 1040"/>
                <a:gd name="T80" fmla="*/ 657 w 847"/>
                <a:gd name="T81" fmla="*/ 72 h 1040"/>
                <a:gd name="T82" fmla="*/ 571 w 847"/>
                <a:gd name="T83" fmla="*/ 36 h 1040"/>
                <a:gd name="T84" fmla="*/ 417 w 847"/>
                <a:gd name="T85" fmla="*/ 19 h 1040"/>
                <a:gd name="T86" fmla="*/ 441 w 847"/>
                <a:gd name="T87" fmla="*/ 160 h 1040"/>
                <a:gd name="T88" fmla="*/ 237 w 847"/>
                <a:gd name="T89" fmla="*/ 175 h 1040"/>
                <a:gd name="T90" fmla="*/ 161 w 847"/>
                <a:gd name="T91" fmla="*/ 239 h 1040"/>
                <a:gd name="T92" fmla="*/ 106 w 847"/>
                <a:gd name="T93" fmla="*/ 281 h 1040"/>
                <a:gd name="T94" fmla="*/ 86 w 847"/>
                <a:gd name="T95" fmla="*/ 387 h 1040"/>
                <a:gd name="T96" fmla="*/ 43 w 847"/>
                <a:gd name="T97" fmla="*/ 405 h 1040"/>
                <a:gd name="T98" fmla="*/ 0 w 847"/>
                <a:gd name="T99" fmla="*/ 530 h 1040"/>
                <a:gd name="T100" fmla="*/ 1 w 847"/>
                <a:gd name="T101" fmla="*/ 66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7" h="1040">
                  <a:moveTo>
                    <a:pt x="1" y="669"/>
                  </a:moveTo>
                  <a:lnTo>
                    <a:pt x="61" y="666"/>
                  </a:lnTo>
                  <a:lnTo>
                    <a:pt x="56" y="650"/>
                  </a:lnTo>
                  <a:lnTo>
                    <a:pt x="42" y="635"/>
                  </a:lnTo>
                  <a:lnTo>
                    <a:pt x="56" y="598"/>
                  </a:lnTo>
                  <a:lnTo>
                    <a:pt x="103" y="601"/>
                  </a:lnTo>
                  <a:lnTo>
                    <a:pt x="118" y="635"/>
                  </a:lnTo>
                  <a:lnTo>
                    <a:pt x="87" y="635"/>
                  </a:lnTo>
                  <a:lnTo>
                    <a:pt x="71" y="681"/>
                  </a:lnTo>
                  <a:lnTo>
                    <a:pt x="76" y="718"/>
                  </a:lnTo>
                  <a:lnTo>
                    <a:pt x="122" y="647"/>
                  </a:lnTo>
                  <a:lnTo>
                    <a:pt x="149" y="666"/>
                  </a:lnTo>
                  <a:lnTo>
                    <a:pt x="126" y="699"/>
                  </a:lnTo>
                  <a:lnTo>
                    <a:pt x="114" y="741"/>
                  </a:lnTo>
                  <a:lnTo>
                    <a:pt x="153" y="756"/>
                  </a:lnTo>
                  <a:lnTo>
                    <a:pt x="172" y="741"/>
                  </a:lnTo>
                  <a:lnTo>
                    <a:pt x="187" y="689"/>
                  </a:lnTo>
                  <a:lnTo>
                    <a:pt x="230" y="686"/>
                  </a:lnTo>
                  <a:lnTo>
                    <a:pt x="245" y="775"/>
                  </a:lnTo>
                  <a:lnTo>
                    <a:pt x="230" y="811"/>
                  </a:lnTo>
                  <a:lnTo>
                    <a:pt x="216" y="811"/>
                  </a:lnTo>
                  <a:lnTo>
                    <a:pt x="187" y="811"/>
                  </a:lnTo>
                  <a:lnTo>
                    <a:pt x="202" y="863"/>
                  </a:lnTo>
                  <a:lnTo>
                    <a:pt x="187" y="846"/>
                  </a:lnTo>
                  <a:lnTo>
                    <a:pt x="145" y="846"/>
                  </a:lnTo>
                  <a:lnTo>
                    <a:pt x="129" y="898"/>
                  </a:lnTo>
                  <a:lnTo>
                    <a:pt x="101" y="935"/>
                  </a:lnTo>
                  <a:lnTo>
                    <a:pt x="72" y="1005"/>
                  </a:lnTo>
                  <a:lnTo>
                    <a:pt x="58" y="1005"/>
                  </a:lnTo>
                  <a:lnTo>
                    <a:pt x="129" y="1040"/>
                  </a:lnTo>
                  <a:lnTo>
                    <a:pt x="159" y="1040"/>
                  </a:lnTo>
                  <a:lnTo>
                    <a:pt x="316" y="1022"/>
                  </a:lnTo>
                  <a:lnTo>
                    <a:pt x="374" y="1005"/>
                  </a:lnTo>
                  <a:lnTo>
                    <a:pt x="388" y="952"/>
                  </a:lnTo>
                  <a:lnTo>
                    <a:pt x="362" y="921"/>
                  </a:lnTo>
                  <a:lnTo>
                    <a:pt x="349" y="879"/>
                  </a:lnTo>
                  <a:lnTo>
                    <a:pt x="316" y="832"/>
                  </a:lnTo>
                  <a:lnTo>
                    <a:pt x="318" y="811"/>
                  </a:lnTo>
                  <a:lnTo>
                    <a:pt x="332" y="774"/>
                  </a:lnTo>
                  <a:lnTo>
                    <a:pt x="335" y="771"/>
                  </a:lnTo>
                  <a:lnTo>
                    <a:pt x="383" y="748"/>
                  </a:lnTo>
                  <a:lnTo>
                    <a:pt x="422" y="724"/>
                  </a:lnTo>
                  <a:lnTo>
                    <a:pt x="479" y="718"/>
                  </a:lnTo>
                  <a:lnTo>
                    <a:pt x="489" y="705"/>
                  </a:lnTo>
                  <a:lnTo>
                    <a:pt x="517" y="723"/>
                  </a:lnTo>
                  <a:lnTo>
                    <a:pt x="542" y="764"/>
                  </a:lnTo>
                  <a:lnTo>
                    <a:pt x="558" y="808"/>
                  </a:lnTo>
                  <a:lnTo>
                    <a:pt x="603" y="829"/>
                  </a:lnTo>
                  <a:lnTo>
                    <a:pt x="635" y="829"/>
                  </a:lnTo>
                  <a:lnTo>
                    <a:pt x="659" y="845"/>
                  </a:lnTo>
                  <a:lnTo>
                    <a:pt x="689" y="863"/>
                  </a:lnTo>
                  <a:lnTo>
                    <a:pt x="718" y="829"/>
                  </a:lnTo>
                  <a:lnTo>
                    <a:pt x="731" y="740"/>
                  </a:lnTo>
                  <a:lnTo>
                    <a:pt x="702" y="703"/>
                  </a:lnTo>
                  <a:lnTo>
                    <a:pt x="732" y="692"/>
                  </a:lnTo>
                  <a:lnTo>
                    <a:pt x="732" y="650"/>
                  </a:lnTo>
                  <a:lnTo>
                    <a:pt x="707" y="634"/>
                  </a:lnTo>
                  <a:lnTo>
                    <a:pt x="690" y="635"/>
                  </a:lnTo>
                  <a:lnTo>
                    <a:pt x="682" y="661"/>
                  </a:lnTo>
                  <a:lnTo>
                    <a:pt x="655" y="689"/>
                  </a:lnTo>
                  <a:lnTo>
                    <a:pt x="633" y="669"/>
                  </a:lnTo>
                  <a:lnTo>
                    <a:pt x="617" y="689"/>
                  </a:lnTo>
                  <a:lnTo>
                    <a:pt x="579" y="638"/>
                  </a:lnTo>
                  <a:lnTo>
                    <a:pt x="554" y="618"/>
                  </a:lnTo>
                  <a:lnTo>
                    <a:pt x="518" y="618"/>
                  </a:lnTo>
                  <a:lnTo>
                    <a:pt x="487" y="584"/>
                  </a:lnTo>
                  <a:lnTo>
                    <a:pt x="489" y="511"/>
                  </a:lnTo>
                  <a:lnTo>
                    <a:pt x="489" y="494"/>
                  </a:lnTo>
                  <a:lnTo>
                    <a:pt x="474" y="494"/>
                  </a:lnTo>
                  <a:lnTo>
                    <a:pt x="517" y="459"/>
                  </a:lnTo>
                  <a:lnTo>
                    <a:pt x="646" y="440"/>
                  </a:lnTo>
                  <a:lnTo>
                    <a:pt x="747" y="265"/>
                  </a:lnTo>
                  <a:lnTo>
                    <a:pt x="761" y="265"/>
                  </a:lnTo>
                  <a:lnTo>
                    <a:pt x="789" y="247"/>
                  </a:lnTo>
                  <a:lnTo>
                    <a:pt x="804" y="194"/>
                  </a:lnTo>
                  <a:lnTo>
                    <a:pt x="847" y="176"/>
                  </a:lnTo>
                  <a:lnTo>
                    <a:pt x="817" y="158"/>
                  </a:lnTo>
                  <a:lnTo>
                    <a:pt x="775" y="123"/>
                  </a:lnTo>
                  <a:lnTo>
                    <a:pt x="727" y="100"/>
                  </a:lnTo>
                  <a:lnTo>
                    <a:pt x="672" y="89"/>
                  </a:lnTo>
                  <a:lnTo>
                    <a:pt x="672" y="72"/>
                  </a:lnTo>
                  <a:lnTo>
                    <a:pt x="657" y="72"/>
                  </a:lnTo>
                  <a:lnTo>
                    <a:pt x="646" y="34"/>
                  </a:lnTo>
                  <a:lnTo>
                    <a:pt x="571" y="36"/>
                  </a:lnTo>
                  <a:lnTo>
                    <a:pt x="502" y="0"/>
                  </a:lnTo>
                  <a:lnTo>
                    <a:pt x="417" y="19"/>
                  </a:lnTo>
                  <a:lnTo>
                    <a:pt x="444" y="100"/>
                  </a:lnTo>
                  <a:lnTo>
                    <a:pt x="441" y="160"/>
                  </a:lnTo>
                  <a:lnTo>
                    <a:pt x="352" y="186"/>
                  </a:lnTo>
                  <a:lnTo>
                    <a:pt x="237" y="175"/>
                  </a:lnTo>
                  <a:lnTo>
                    <a:pt x="187" y="194"/>
                  </a:lnTo>
                  <a:lnTo>
                    <a:pt x="161" y="239"/>
                  </a:lnTo>
                  <a:lnTo>
                    <a:pt x="149" y="262"/>
                  </a:lnTo>
                  <a:lnTo>
                    <a:pt x="106" y="281"/>
                  </a:lnTo>
                  <a:lnTo>
                    <a:pt x="92" y="315"/>
                  </a:lnTo>
                  <a:lnTo>
                    <a:pt x="86" y="387"/>
                  </a:lnTo>
                  <a:lnTo>
                    <a:pt x="58" y="387"/>
                  </a:lnTo>
                  <a:lnTo>
                    <a:pt x="43" y="405"/>
                  </a:lnTo>
                  <a:lnTo>
                    <a:pt x="15" y="494"/>
                  </a:lnTo>
                  <a:lnTo>
                    <a:pt x="0" y="530"/>
                  </a:lnTo>
                  <a:lnTo>
                    <a:pt x="1" y="635"/>
                  </a:lnTo>
                  <a:lnTo>
                    <a:pt x="1" y="66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1" name="Freeform 95"/>
            <p:cNvSpPr>
              <a:spLocks/>
            </p:cNvSpPr>
            <p:nvPr/>
          </p:nvSpPr>
          <p:spPr bwMode="auto">
            <a:xfrm>
              <a:off x="2765" y="2546"/>
              <a:ext cx="141" cy="108"/>
            </a:xfrm>
            <a:custGeom>
              <a:avLst/>
              <a:gdLst>
                <a:gd name="T0" fmla="*/ 33 w 288"/>
                <a:gd name="T1" fmla="*/ 180 h 215"/>
                <a:gd name="T2" fmla="*/ 0 w 288"/>
                <a:gd name="T3" fmla="*/ 127 h 215"/>
                <a:gd name="T4" fmla="*/ 1 w 288"/>
                <a:gd name="T5" fmla="*/ 107 h 215"/>
                <a:gd name="T6" fmla="*/ 21 w 288"/>
                <a:gd name="T7" fmla="*/ 65 h 215"/>
                <a:gd name="T8" fmla="*/ 58 w 288"/>
                <a:gd name="T9" fmla="*/ 48 h 215"/>
                <a:gd name="T10" fmla="*/ 109 w 288"/>
                <a:gd name="T11" fmla="*/ 20 h 215"/>
                <a:gd name="T12" fmla="*/ 164 w 288"/>
                <a:gd name="T13" fmla="*/ 15 h 215"/>
                <a:gd name="T14" fmla="*/ 171 w 288"/>
                <a:gd name="T15" fmla="*/ 0 h 215"/>
                <a:gd name="T16" fmla="*/ 200 w 288"/>
                <a:gd name="T17" fmla="*/ 20 h 215"/>
                <a:gd name="T18" fmla="*/ 221 w 288"/>
                <a:gd name="T19" fmla="*/ 49 h 215"/>
                <a:gd name="T20" fmla="*/ 230 w 288"/>
                <a:gd name="T21" fmla="*/ 72 h 215"/>
                <a:gd name="T22" fmla="*/ 245 w 288"/>
                <a:gd name="T23" fmla="*/ 107 h 215"/>
                <a:gd name="T24" fmla="*/ 288 w 288"/>
                <a:gd name="T25" fmla="*/ 124 h 215"/>
                <a:gd name="T26" fmla="*/ 245 w 288"/>
                <a:gd name="T27" fmla="*/ 143 h 215"/>
                <a:gd name="T28" fmla="*/ 216 w 288"/>
                <a:gd name="T29" fmla="*/ 160 h 215"/>
                <a:gd name="T30" fmla="*/ 176 w 288"/>
                <a:gd name="T31" fmla="*/ 215 h 215"/>
                <a:gd name="T32" fmla="*/ 144 w 288"/>
                <a:gd name="T33" fmla="*/ 195 h 215"/>
                <a:gd name="T34" fmla="*/ 86 w 288"/>
                <a:gd name="T35" fmla="*/ 189 h 215"/>
                <a:gd name="T36" fmla="*/ 33 w 288"/>
                <a:gd name="T37" fmla="*/ 18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15">
                  <a:moveTo>
                    <a:pt x="33" y="180"/>
                  </a:moveTo>
                  <a:lnTo>
                    <a:pt x="0" y="127"/>
                  </a:lnTo>
                  <a:lnTo>
                    <a:pt x="1" y="107"/>
                  </a:lnTo>
                  <a:lnTo>
                    <a:pt x="21" y="65"/>
                  </a:lnTo>
                  <a:lnTo>
                    <a:pt x="58" y="48"/>
                  </a:lnTo>
                  <a:lnTo>
                    <a:pt x="109" y="20"/>
                  </a:lnTo>
                  <a:lnTo>
                    <a:pt x="164" y="15"/>
                  </a:lnTo>
                  <a:lnTo>
                    <a:pt x="171" y="0"/>
                  </a:lnTo>
                  <a:lnTo>
                    <a:pt x="200" y="20"/>
                  </a:lnTo>
                  <a:lnTo>
                    <a:pt x="221" y="49"/>
                  </a:lnTo>
                  <a:lnTo>
                    <a:pt x="230" y="72"/>
                  </a:lnTo>
                  <a:lnTo>
                    <a:pt x="245" y="107"/>
                  </a:lnTo>
                  <a:lnTo>
                    <a:pt x="288" y="124"/>
                  </a:lnTo>
                  <a:lnTo>
                    <a:pt x="245" y="143"/>
                  </a:lnTo>
                  <a:lnTo>
                    <a:pt x="216" y="160"/>
                  </a:lnTo>
                  <a:lnTo>
                    <a:pt x="176" y="215"/>
                  </a:lnTo>
                  <a:lnTo>
                    <a:pt x="144" y="195"/>
                  </a:lnTo>
                  <a:lnTo>
                    <a:pt x="86" y="189"/>
                  </a:lnTo>
                  <a:lnTo>
                    <a:pt x="33" y="18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2" name="Freeform 96"/>
            <p:cNvSpPr>
              <a:spLocks/>
            </p:cNvSpPr>
            <p:nvPr/>
          </p:nvSpPr>
          <p:spPr bwMode="auto">
            <a:xfrm>
              <a:off x="2846" y="2274"/>
              <a:ext cx="511" cy="426"/>
            </a:xfrm>
            <a:custGeom>
              <a:avLst/>
              <a:gdLst>
                <a:gd name="T0" fmla="*/ 310 w 1032"/>
                <a:gd name="T1" fmla="*/ 75 h 826"/>
                <a:gd name="T2" fmla="*/ 272 w 1032"/>
                <a:gd name="T3" fmla="*/ 86 h 826"/>
                <a:gd name="T4" fmla="*/ 172 w 1032"/>
                <a:gd name="T5" fmla="*/ 256 h 826"/>
                <a:gd name="T6" fmla="*/ 0 w 1032"/>
                <a:gd name="T7" fmla="*/ 313 h 826"/>
                <a:gd name="T8" fmla="*/ 13 w 1032"/>
                <a:gd name="T9" fmla="*/ 404 h 826"/>
                <a:gd name="T10" fmla="*/ 70 w 1032"/>
                <a:gd name="T11" fmla="*/ 439 h 826"/>
                <a:gd name="T12" fmla="*/ 128 w 1032"/>
                <a:gd name="T13" fmla="*/ 491 h 826"/>
                <a:gd name="T14" fmla="*/ 157 w 1032"/>
                <a:gd name="T15" fmla="*/ 491 h 826"/>
                <a:gd name="T16" fmla="*/ 213 w 1032"/>
                <a:gd name="T17" fmla="*/ 473 h 826"/>
                <a:gd name="T18" fmla="*/ 229 w 1032"/>
                <a:gd name="T19" fmla="*/ 456 h 826"/>
                <a:gd name="T20" fmla="*/ 257 w 1032"/>
                <a:gd name="T21" fmla="*/ 508 h 826"/>
                <a:gd name="T22" fmla="*/ 242 w 1032"/>
                <a:gd name="T23" fmla="*/ 544 h 826"/>
                <a:gd name="T24" fmla="*/ 242 w 1032"/>
                <a:gd name="T25" fmla="*/ 648 h 826"/>
                <a:gd name="T26" fmla="*/ 257 w 1032"/>
                <a:gd name="T27" fmla="*/ 685 h 826"/>
                <a:gd name="T28" fmla="*/ 342 w 1032"/>
                <a:gd name="T29" fmla="*/ 703 h 826"/>
                <a:gd name="T30" fmla="*/ 400 w 1032"/>
                <a:gd name="T31" fmla="*/ 756 h 826"/>
                <a:gd name="T32" fmla="*/ 458 w 1032"/>
                <a:gd name="T33" fmla="*/ 773 h 826"/>
                <a:gd name="T34" fmla="*/ 472 w 1032"/>
                <a:gd name="T35" fmla="*/ 738 h 826"/>
                <a:gd name="T36" fmla="*/ 543 w 1032"/>
                <a:gd name="T37" fmla="*/ 738 h 826"/>
                <a:gd name="T38" fmla="*/ 601 w 1032"/>
                <a:gd name="T39" fmla="*/ 773 h 826"/>
                <a:gd name="T40" fmla="*/ 673 w 1032"/>
                <a:gd name="T41" fmla="*/ 756 h 826"/>
                <a:gd name="T42" fmla="*/ 730 w 1032"/>
                <a:gd name="T43" fmla="*/ 790 h 826"/>
                <a:gd name="T44" fmla="*/ 760 w 1032"/>
                <a:gd name="T45" fmla="*/ 756 h 826"/>
                <a:gd name="T46" fmla="*/ 801 w 1032"/>
                <a:gd name="T47" fmla="*/ 738 h 826"/>
                <a:gd name="T48" fmla="*/ 874 w 1032"/>
                <a:gd name="T49" fmla="*/ 826 h 826"/>
                <a:gd name="T50" fmla="*/ 960 w 1032"/>
                <a:gd name="T51" fmla="*/ 826 h 826"/>
                <a:gd name="T52" fmla="*/ 989 w 1032"/>
                <a:gd name="T53" fmla="*/ 773 h 826"/>
                <a:gd name="T54" fmla="*/ 989 w 1032"/>
                <a:gd name="T55" fmla="*/ 703 h 826"/>
                <a:gd name="T56" fmla="*/ 989 w 1032"/>
                <a:gd name="T57" fmla="*/ 648 h 826"/>
                <a:gd name="T58" fmla="*/ 1017 w 1032"/>
                <a:gd name="T59" fmla="*/ 596 h 826"/>
                <a:gd name="T60" fmla="*/ 1003 w 1032"/>
                <a:gd name="T61" fmla="*/ 561 h 826"/>
                <a:gd name="T62" fmla="*/ 916 w 1032"/>
                <a:gd name="T63" fmla="*/ 544 h 826"/>
                <a:gd name="T64" fmla="*/ 801 w 1032"/>
                <a:gd name="T65" fmla="*/ 526 h 826"/>
                <a:gd name="T66" fmla="*/ 773 w 1032"/>
                <a:gd name="T67" fmla="*/ 491 h 826"/>
                <a:gd name="T68" fmla="*/ 716 w 1032"/>
                <a:gd name="T69" fmla="*/ 491 h 826"/>
                <a:gd name="T70" fmla="*/ 586 w 1032"/>
                <a:gd name="T71" fmla="*/ 421 h 826"/>
                <a:gd name="T72" fmla="*/ 616 w 1032"/>
                <a:gd name="T73" fmla="*/ 368 h 826"/>
                <a:gd name="T74" fmla="*/ 586 w 1032"/>
                <a:gd name="T75" fmla="*/ 350 h 826"/>
                <a:gd name="T76" fmla="*/ 558 w 1032"/>
                <a:gd name="T77" fmla="*/ 332 h 826"/>
                <a:gd name="T78" fmla="*/ 457 w 1032"/>
                <a:gd name="T79" fmla="*/ 279 h 826"/>
                <a:gd name="T80" fmla="*/ 472 w 1032"/>
                <a:gd name="T81" fmla="*/ 199 h 826"/>
                <a:gd name="T82" fmla="*/ 407 w 1032"/>
                <a:gd name="T83" fmla="*/ 86 h 826"/>
                <a:gd name="T84" fmla="*/ 330 w 1032"/>
                <a:gd name="T85" fmla="*/ 1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2" h="826">
                  <a:moveTo>
                    <a:pt x="330" y="15"/>
                  </a:moveTo>
                  <a:lnTo>
                    <a:pt x="310" y="75"/>
                  </a:lnTo>
                  <a:lnTo>
                    <a:pt x="280" y="86"/>
                  </a:lnTo>
                  <a:lnTo>
                    <a:pt x="272" y="86"/>
                  </a:lnTo>
                  <a:lnTo>
                    <a:pt x="233" y="151"/>
                  </a:lnTo>
                  <a:lnTo>
                    <a:pt x="172" y="256"/>
                  </a:lnTo>
                  <a:lnTo>
                    <a:pt x="46" y="275"/>
                  </a:lnTo>
                  <a:lnTo>
                    <a:pt x="0" y="313"/>
                  </a:lnTo>
                  <a:lnTo>
                    <a:pt x="15" y="321"/>
                  </a:lnTo>
                  <a:lnTo>
                    <a:pt x="13" y="404"/>
                  </a:lnTo>
                  <a:lnTo>
                    <a:pt x="42" y="439"/>
                  </a:lnTo>
                  <a:lnTo>
                    <a:pt x="70" y="439"/>
                  </a:lnTo>
                  <a:lnTo>
                    <a:pt x="100" y="456"/>
                  </a:lnTo>
                  <a:lnTo>
                    <a:pt x="128" y="491"/>
                  </a:lnTo>
                  <a:lnTo>
                    <a:pt x="143" y="508"/>
                  </a:lnTo>
                  <a:lnTo>
                    <a:pt x="157" y="491"/>
                  </a:lnTo>
                  <a:lnTo>
                    <a:pt x="185" y="508"/>
                  </a:lnTo>
                  <a:lnTo>
                    <a:pt x="213" y="473"/>
                  </a:lnTo>
                  <a:lnTo>
                    <a:pt x="213" y="456"/>
                  </a:lnTo>
                  <a:lnTo>
                    <a:pt x="229" y="456"/>
                  </a:lnTo>
                  <a:lnTo>
                    <a:pt x="257" y="473"/>
                  </a:lnTo>
                  <a:lnTo>
                    <a:pt x="257" y="508"/>
                  </a:lnTo>
                  <a:lnTo>
                    <a:pt x="229" y="526"/>
                  </a:lnTo>
                  <a:lnTo>
                    <a:pt x="242" y="544"/>
                  </a:lnTo>
                  <a:lnTo>
                    <a:pt x="257" y="561"/>
                  </a:lnTo>
                  <a:lnTo>
                    <a:pt x="242" y="648"/>
                  </a:lnTo>
                  <a:lnTo>
                    <a:pt x="213" y="685"/>
                  </a:lnTo>
                  <a:lnTo>
                    <a:pt x="257" y="685"/>
                  </a:lnTo>
                  <a:lnTo>
                    <a:pt x="272" y="703"/>
                  </a:lnTo>
                  <a:lnTo>
                    <a:pt x="342" y="703"/>
                  </a:lnTo>
                  <a:lnTo>
                    <a:pt x="372" y="738"/>
                  </a:lnTo>
                  <a:lnTo>
                    <a:pt x="400" y="756"/>
                  </a:lnTo>
                  <a:lnTo>
                    <a:pt x="428" y="773"/>
                  </a:lnTo>
                  <a:lnTo>
                    <a:pt x="458" y="773"/>
                  </a:lnTo>
                  <a:lnTo>
                    <a:pt x="458" y="756"/>
                  </a:lnTo>
                  <a:lnTo>
                    <a:pt x="472" y="738"/>
                  </a:lnTo>
                  <a:lnTo>
                    <a:pt x="516" y="738"/>
                  </a:lnTo>
                  <a:lnTo>
                    <a:pt x="543" y="738"/>
                  </a:lnTo>
                  <a:lnTo>
                    <a:pt x="586" y="756"/>
                  </a:lnTo>
                  <a:lnTo>
                    <a:pt x="601" y="773"/>
                  </a:lnTo>
                  <a:lnTo>
                    <a:pt x="644" y="773"/>
                  </a:lnTo>
                  <a:lnTo>
                    <a:pt x="673" y="756"/>
                  </a:lnTo>
                  <a:lnTo>
                    <a:pt x="687" y="756"/>
                  </a:lnTo>
                  <a:lnTo>
                    <a:pt x="730" y="790"/>
                  </a:lnTo>
                  <a:lnTo>
                    <a:pt x="760" y="790"/>
                  </a:lnTo>
                  <a:lnTo>
                    <a:pt x="760" y="756"/>
                  </a:lnTo>
                  <a:lnTo>
                    <a:pt x="788" y="738"/>
                  </a:lnTo>
                  <a:lnTo>
                    <a:pt x="801" y="738"/>
                  </a:lnTo>
                  <a:lnTo>
                    <a:pt x="845" y="826"/>
                  </a:lnTo>
                  <a:lnTo>
                    <a:pt x="874" y="826"/>
                  </a:lnTo>
                  <a:lnTo>
                    <a:pt x="888" y="826"/>
                  </a:lnTo>
                  <a:lnTo>
                    <a:pt x="960" y="826"/>
                  </a:lnTo>
                  <a:lnTo>
                    <a:pt x="975" y="773"/>
                  </a:lnTo>
                  <a:lnTo>
                    <a:pt x="989" y="773"/>
                  </a:lnTo>
                  <a:lnTo>
                    <a:pt x="975" y="756"/>
                  </a:lnTo>
                  <a:lnTo>
                    <a:pt x="989" y="703"/>
                  </a:lnTo>
                  <a:lnTo>
                    <a:pt x="1003" y="668"/>
                  </a:lnTo>
                  <a:lnTo>
                    <a:pt x="989" y="648"/>
                  </a:lnTo>
                  <a:lnTo>
                    <a:pt x="1003" y="631"/>
                  </a:lnTo>
                  <a:lnTo>
                    <a:pt x="1017" y="596"/>
                  </a:lnTo>
                  <a:lnTo>
                    <a:pt x="1032" y="561"/>
                  </a:lnTo>
                  <a:lnTo>
                    <a:pt x="1003" y="561"/>
                  </a:lnTo>
                  <a:lnTo>
                    <a:pt x="975" y="526"/>
                  </a:lnTo>
                  <a:lnTo>
                    <a:pt x="916" y="544"/>
                  </a:lnTo>
                  <a:lnTo>
                    <a:pt x="859" y="544"/>
                  </a:lnTo>
                  <a:lnTo>
                    <a:pt x="801" y="526"/>
                  </a:lnTo>
                  <a:lnTo>
                    <a:pt x="788" y="526"/>
                  </a:lnTo>
                  <a:lnTo>
                    <a:pt x="773" y="491"/>
                  </a:lnTo>
                  <a:lnTo>
                    <a:pt x="716" y="473"/>
                  </a:lnTo>
                  <a:lnTo>
                    <a:pt x="716" y="491"/>
                  </a:lnTo>
                  <a:lnTo>
                    <a:pt x="601" y="421"/>
                  </a:lnTo>
                  <a:lnTo>
                    <a:pt x="586" y="421"/>
                  </a:lnTo>
                  <a:lnTo>
                    <a:pt x="601" y="404"/>
                  </a:lnTo>
                  <a:lnTo>
                    <a:pt x="616" y="368"/>
                  </a:lnTo>
                  <a:lnTo>
                    <a:pt x="601" y="350"/>
                  </a:lnTo>
                  <a:lnTo>
                    <a:pt x="586" y="350"/>
                  </a:lnTo>
                  <a:lnTo>
                    <a:pt x="572" y="332"/>
                  </a:lnTo>
                  <a:lnTo>
                    <a:pt x="558" y="332"/>
                  </a:lnTo>
                  <a:lnTo>
                    <a:pt x="487" y="332"/>
                  </a:lnTo>
                  <a:lnTo>
                    <a:pt x="457" y="279"/>
                  </a:lnTo>
                  <a:lnTo>
                    <a:pt x="457" y="260"/>
                  </a:lnTo>
                  <a:lnTo>
                    <a:pt x="472" y="199"/>
                  </a:lnTo>
                  <a:lnTo>
                    <a:pt x="434" y="143"/>
                  </a:lnTo>
                  <a:lnTo>
                    <a:pt x="407" y="86"/>
                  </a:lnTo>
                  <a:lnTo>
                    <a:pt x="372" y="0"/>
                  </a:lnTo>
                  <a:lnTo>
                    <a:pt x="330" y="15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3" name="Freeform 97"/>
            <p:cNvSpPr>
              <a:spLocks/>
            </p:cNvSpPr>
            <p:nvPr/>
          </p:nvSpPr>
          <p:spPr bwMode="auto">
            <a:xfrm>
              <a:off x="2875" y="2626"/>
              <a:ext cx="302" cy="235"/>
            </a:xfrm>
            <a:custGeom>
              <a:avLst/>
              <a:gdLst>
                <a:gd name="T0" fmla="*/ 159 w 617"/>
                <a:gd name="T1" fmla="*/ 0 h 460"/>
                <a:gd name="T2" fmla="*/ 149 w 617"/>
                <a:gd name="T3" fmla="*/ 30 h 460"/>
                <a:gd name="T4" fmla="*/ 138 w 617"/>
                <a:gd name="T5" fmla="*/ 87 h 460"/>
                <a:gd name="T6" fmla="*/ 138 w 617"/>
                <a:gd name="T7" fmla="*/ 85 h 460"/>
                <a:gd name="T8" fmla="*/ 125 w 617"/>
                <a:gd name="T9" fmla="*/ 100 h 460"/>
                <a:gd name="T10" fmla="*/ 137 w 617"/>
                <a:gd name="T11" fmla="*/ 138 h 460"/>
                <a:gd name="T12" fmla="*/ 128 w 617"/>
                <a:gd name="T13" fmla="*/ 160 h 460"/>
                <a:gd name="T14" fmla="*/ 86 w 617"/>
                <a:gd name="T15" fmla="*/ 160 h 460"/>
                <a:gd name="T16" fmla="*/ 59 w 617"/>
                <a:gd name="T17" fmla="*/ 211 h 460"/>
                <a:gd name="T18" fmla="*/ 14 w 617"/>
                <a:gd name="T19" fmla="*/ 265 h 460"/>
                <a:gd name="T20" fmla="*/ 28 w 617"/>
                <a:gd name="T21" fmla="*/ 301 h 460"/>
                <a:gd name="T22" fmla="*/ 0 w 617"/>
                <a:gd name="T23" fmla="*/ 354 h 460"/>
                <a:gd name="T24" fmla="*/ 43 w 617"/>
                <a:gd name="T25" fmla="*/ 358 h 460"/>
                <a:gd name="T26" fmla="*/ 64 w 617"/>
                <a:gd name="T27" fmla="*/ 383 h 460"/>
                <a:gd name="T28" fmla="*/ 115 w 617"/>
                <a:gd name="T29" fmla="*/ 406 h 460"/>
                <a:gd name="T30" fmla="*/ 128 w 617"/>
                <a:gd name="T31" fmla="*/ 389 h 460"/>
                <a:gd name="T32" fmla="*/ 151 w 617"/>
                <a:gd name="T33" fmla="*/ 372 h 460"/>
                <a:gd name="T34" fmla="*/ 172 w 617"/>
                <a:gd name="T35" fmla="*/ 424 h 460"/>
                <a:gd name="T36" fmla="*/ 202 w 617"/>
                <a:gd name="T37" fmla="*/ 433 h 460"/>
                <a:gd name="T38" fmla="*/ 220 w 617"/>
                <a:gd name="T39" fmla="*/ 450 h 460"/>
                <a:gd name="T40" fmla="*/ 248 w 617"/>
                <a:gd name="T41" fmla="*/ 441 h 460"/>
                <a:gd name="T42" fmla="*/ 293 w 617"/>
                <a:gd name="T43" fmla="*/ 430 h 460"/>
                <a:gd name="T44" fmla="*/ 320 w 617"/>
                <a:gd name="T45" fmla="*/ 433 h 460"/>
                <a:gd name="T46" fmla="*/ 430 w 617"/>
                <a:gd name="T47" fmla="*/ 460 h 460"/>
                <a:gd name="T48" fmla="*/ 471 w 617"/>
                <a:gd name="T49" fmla="*/ 443 h 460"/>
                <a:gd name="T50" fmla="*/ 494 w 617"/>
                <a:gd name="T51" fmla="*/ 415 h 460"/>
                <a:gd name="T52" fmla="*/ 477 w 617"/>
                <a:gd name="T53" fmla="*/ 400 h 460"/>
                <a:gd name="T54" fmla="*/ 458 w 617"/>
                <a:gd name="T55" fmla="*/ 389 h 460"/>
                <a:gd name="T56" fmla="*/ 431 w 617"/>
                <a:gd name="T57" fmla="*/ 354 h 460"/>
                <a:gd name="T58" fmla="*/ 415 w 617"/>
                <a:gd name="T59" fmla="*/ 337 h 460"/>
                <a:gd name="T60" fmla="*/ 415 w 617"/>
                <a:gd name="T61" fmla="*/ 301 h 460"/>
                <a:gd name="T62" fmla="*/ 387 w 617"/>
                <a:gd name="T63" fmla="*/ 265 h 460"/>
                <a:gd name="T64" fmla="*/ 401 w 617"/>
                <a:gd name="T65" fmla="*/ 248 h 460"/>
                <a:gd name="T66" fmla="*/ 431 w 617"/>
                <a:gd name="T67" fmla="*/ 230 h 460"/>
                <a:gd name="T68" fmla="*/ 458 w 617"/>
                <a:gd name="T69" fmla="*/ 230 h 460"/>
                <a:gd name="T70" fmla="*/ 487 w 617"/>
                <a:gd name="T71" fmla="*/ 212 h 460"/>
                <a:gd name="T72" fmla="*/ 501 w 617"/>
                <a:gd name="T73" fmla="*/ 230 h 460"/>
                <a:gd name="T74" fmla="*/ 516 w 617"/>
                <a:gd name="T75" fmla="*/ 195 h 460"/>
                <a:gd name="T76" fmla="*/ 559 w 617"/>
                <a:gd name="T77" fmla="*/ 160 h 460"/>
                <a:gd name="T78" fmla="*/ 587 w 617"/>
                <a:gd name="T79" fmla="*/ 160 h 460"/>
                <a:gd name="T80" fmla="*/ 617 w 617"/>
                <a:gd name="T81" fmla="*/ 142 h 460"/>
                <a:gd name="T82" fmla="*/ 602 w 617"/>
                <a:gd name="T83" fmla="*/ 142 h 460"/>
                <a:gd name="T84" fmla="*/ 587 w 617"/>
                <a:gd name="T85" fmla="*/ 88 h 460"/>
                <a:gd name="T86" fmla="*/ 530 w 617"/>
                <a:gd name="T87" fmla="*/ 71 h 460"/>
                <a:gd name="T88" fmla="*/ 473 w 617"/>
                <a:gd name="T89" fmla="*/ 35 h 460"/>
                <a:gd name="T90" fmla="*/ 415 w 617"/>
                <a:gd name="T91" fmla="*/ 54 h 460"/>
                <a:gd name="T92" fmla="*/ 404 w 617"/>
                <a:gd name="T93" fmla="*/ 69 h 460"/>
                <a:gd name="T94" fmla="*/ 401 w 617"/>
                <a:gd name="T95" fmla="*/ 88 h 460"/>
                <a:gd name="T96" fmla="*/ 344 w 617"/>
                <a:gd name="T97" fmla="*/ 71 h 460"/>
                <a:gd name="T98" fmla="*/ 315 w 617"/>
                <a:gd name="T99" fmla="*/ 54 h 460"/>
                <a:gd name="T100" fmla="*/ 288 w 617"/>
                <a:gd name="T101" fmla="*/ 19 h 460"/>
                <a:gd name="T102" fmla="*/ 272 w 617"/>
                <a:gd name="T103" fmla="*/ 18 h 460"/>
                <a:gd name="T104" fmla="*/ 214 w 617"/>
                <a:gd name="T105" fmla="*/ 0 h 460"/>
                <a:gd name="T106" fmla="*/ 186 w 617"/>
                <a:gd name="T107" fmla="*/ 0 h 460"/>
                <a:gd name="T108" fmla="*/ 159 w 617"/>
                <a:gd name="T10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7" h="460">
                  <a:moveTo>
                    <a:pt x="159" y="0"/>
                  </a:moveTo>
                  <a:lnTo>
                    <a:pt x="149" y="30"/>
                  </a:lnTo>
                  <a:lnTo>
                    <a:pt x="138" y="87"/>
                  </a:lnTo>
                  <a:lnTo>
                    <a:pt x="138" y="85"/>
                  </a:lnTo>
                  <a:lnTo>
                    <a:pt x="125" y="100"/>
                  </a:lnTo>
                  <a:lnTo>
                    <a:pt x="137" y="138"/>
                  </a:lnTo>
                  <a:lnTo>
                    <a:pt x="128" y="160"/>
                  </a:lnTo>
                  <a:lnTo>
                    <a:pt x="86" y="160"/>
                  </a:lnTo>
                  <a:lnTo>
                    <a:pt x="59" y="211"/>
                  </a:lnTo>
                  <a:lnTo>
                    <a:pt x="14" y="265"/>
                  </a:lnTo>
                  <a:lnTo>
                    <a:pt x="28" y="301"/>
                  </a:lnTo>
                  <a:lnTo>
                    <a:pt x="0" y="354"/>
                  </a:lnTo>
                  <a:lnTo>
                    <a:pt x="43" y="358"/>
                  </a:lnTo>
                  <a:lnTo>
                    <a:pt x="64" y="383"/>
                  </a:lnTo>
                  <a:lnTo>
                    <a:pt x="115" y="406"/>
                  </a:lnTo>
                  <a:lnTo>
                    <a:pt x="128" y="389"/>
                  </a:lnTo>
                  <a:lnTo>
                    <a:pt x="151" y="372"/>
                  </a:lnTo>
                  <a:lnTo>
                    <a:pt x="172" y="424"/>
                  </a:lnTo>
                  <a:lnTo>
                    <a:pt x="202" y="433"/>
                  </a:lnTo>
                  <a:lnTo>
                    <a:pt x="220" y="450"/>
                  </a:lnTo>
                  <a:lnTo>
                    <a:pt x="248" y="441"/>
                  </a:lnTo>
                  <a:lnTo>
                    <a:pt x="293" y="430"/>
                  </a:lnTo>
                  <a:lnTo>
                    <a:pt x="320" y="433"/>
                  </a:lnTo>
                  <a:lnTo>
                    <a:pt x="430" y="460"/>
                  </a:lnTo>
                  <a:lnTo>
                    <a:pt x="471" y="443"/>
                  </a:lnTo>
                  <a:lnTo>
                    <a:pt x="494" y="415"/>
                  </a:lnTo>
                  <a:lnTo>
                    <a:pt x="477" y="400"/>
                  </a:lnTo>
                  <a:lnTo>
                    <a:pt x="458" y="389"/>
                  </a:lnTo>
                  <a:lnTo>
                    <a:pt x="431" y="354"/>
                  </a:lnTo>
                  <a:lnTo>
                    <a:pt x="415" y="337"/>
                  </a:lnTo>
                  <a:lnTo>
                    <a:pt x="415" y="301"/>
                  </a:lnTo>
                  <a:lnTo>
                    <a:pt x="387" y="265"/>
                  </a:lnTo>
                  <a:lnTo>
                    <a:pt x="401" y="248"/>
                  </a:lnTo>
                  <a:lnTo>
                    <a:pt x="431" y="230"/>
                  </a:lnTo>
                  <a:lnTo>
                    <a:pt x="458" y="230"/>
                  </a:lnTo>
                  <a:lnTo>
                    <a:pt x="487" y="212"/>
                  </a:lnTo>
                  <a:lnTo>
                    <a:pt x="501" y="230"/>
                  </a:lnTo>
                  <a:lnTo>
                    <a:pt x="516" y="195"/>
                  </a:lnTo>
                  <a:lnTo>
                    <a:pt x="559" y="160"/>
                  </a:lnTo>
                  <a:lnTo>
                    <a:pt x="587" y="160"/>
                  </a:lnTo>
                  <a:lnTo>
                    <a:pt x="617" y="142"/>
                  </a:lnTo>
                  <a:lnTo>
                    <a:pt x="602" y="142"/>
                  </a:lnTo>
                  <a:lnTo>
                    <a:pt x="587" y="88"/>
                  </a:lnTo>
                  <a:lnTo>
                    <a:pt x="530" y="71"/>
                  </a:lnTo>
                  <a:lnTo>
                    <a:pt x="473" y="35"/>
                  </a:lnTo>
                  <a:lnTo>
                    <a:pt x="415" y="54"/>
                  </a:lnTo>
                  <a:lnTo>
                    <a:pt x="404" y="69"/>
                  </a:lnTo>
                  <a:lnTo>
                    <a:pt x="401" y="88"/>
                  </a:lnTo>
                  <a:lnTo>
                    <a:pt x="344" y="71"/>
                  </a:lnTo>
                  <a:lnTo>
                    <a:pt x="315" y="54"/>
                  </a:lnTo>
                  <a:lnTo>
                    <a:pt x="288" y="19"/>
                  </a:lnTo>
                  <a:lnTo>
                    <a:pt x="272" y="18"/>
                  </a:lnTo>
                  <a:lnTo>
                    <a:pt x="214" y="0"/>
                  </a:lnTo>
                  <a:lnTo>
                    <a:pt x="186" y="0"/>
                  </a:lnTo>
                  <a:lnTo>
                    <a:pt x="159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4" name="Freeform 98"/>
            <p:cNvSpPr>
              <a:spLocks/>
            </p:cNvSpPr>
            <p:nvPr/>
          </p:nvSpPr>
          <p:spPr bwMode="auto">
            <a:xfrm>
              <a:off x="2555" y="2921"/>
              <a:ext cx="133" cy="117"/>
            </a:xfrm>
            <a:custGeom>
              <a:avLst/>
              <a:gdLst>
                <a:gd name="T0" fmla="*/ 63 w 274"/>
                <a:gd name="T1" fmla="*/ 90 h 222"/>
                <a:gd name="T2" fmla="*/ 101 w 274"/>
                <a:gd name="T3" fmla="*/ 81 h 222"/>
                <a:gd name="T4" fmla="*/ 96 w 274"/>
                <a:gd name="T5" fmla="*/ 30 h 222"/>
                <a:gd name="T6" fmla="*/ 151 w 274"/>
                <a:gd name="T7" fmla="*/ 21 h 222"/>
                <a:gd name="T8" fmla="*/ 190 w 274"/>
                <a:gd name="T9" fmla="*/ 22 h 222"/>
                <a:gd name="T10" fmla="*/ 241 w 274"/>
                <a:gd name="T11" fmla="*/ 0 h 222"/>
                <a:gd name="T12" fmla="*/ 272 w 274"/>
                <a:gd name="T13" fmla="*/ 68 h 222"/>
                <a:gd name="T14" fmla="*/ 272 w 274"/>
                <a:gd name="T15" fmla="*/ 119 h 222"/>
                <a:gd name="T16" fmla="*/ 274 w 274"/>
                <a:gd name="T17" fmla="*/ 171 h 222"/>
                <a:gd name="T18" fmla="*/ 201 w 274"/>
                <a:gd name="T19" fmla="*/ 222 h 222"/>
                <a:gd name="T20" fmla="*/ 156 w 274"/>
                <a:gd name="T21" fmla="*/ 188 h 222"/>
                <a:gd name="T22" fmla="*/ 114 w 274"/>
                <a:gd name="T23" fmla="*/ 171 h 222"/>
                <a:gd name="T24" fmla="*/ 71 w 274"/>
                <a:gd name="T25" fmla="*/ 153 h 222"/>
                <a:gd name="T26" fmla="*/ 0 w 274"/>
                <a:gd name="T27" fmla="*/ 117 h 222"/>
                <a:gd name="T28" fmla="*/ 30 w 274"/>
                <a:gd name="T29" fmla="*/ 98 h 222"/>
                <a:gd name="T30" fmla="*/ 63 w 274"/>
                <a:gd name="T31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222">
                  <a:moveTo>
                    <a:pt x="63" y="90"/>
                  </a:moveTo>
                  <a:lnTo>
                    <a:pt x="101" y="81"/>
                  </a:lnTo>
                  <a:lnTo>
                    <a:pt x="96" y="30"/>
                  </a:lnTo>
                  <a:lnTo>
                    <a:pt x="151" y="21"/>
                  </a:lnTo>
                  <a:lnTo>
                    <a:pt x="190" y="22"/>
                  </a:lnTo>
                  <a:lnTo>
                    <a:pt x="241" y="0"/>
                  </a:lnTo>
                  <a:lnTo>
                    <a:pt x="272" y="68"/>
                  </a:lnTo>
                  <a:lnTo>
                    <a:pt x="272" y="119"/>
                  </a:lnTo>
                  <a:lnTo>
                    <a:pt x="274" y="171"/>
                  </a:lnTo>
                  <a:lnTo>
                    <a:pt x="201" y="222"/>
                  </a:lnTo>
                  <a:lnTo>
                    <a:pt x="156" y="188"/>
                  </a:lnTo>
                  <a:lnTo>
                    <a:pt x="114" y="171"/>
                  </a:lnTo>
                  <a:lnTo>
                    <a:pt x="71" y="153"/>
                  </a:lnTo>
                  <a:lnTo>
                    <a:pt x="0" y="117"/>
                  </a:lnTo>
                  <a:lnTo>
                    <a:pt x="30" y="98"/>
                  </a:lnTo>
                  <a:lnTo>
                    <a:pt x="63" y="9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5" name="Freeform 99"/>
            <p:cNvSpPr>
              <a:spLocks/>
            </p:cNvSpPr>
            <p:nvPr/>
          </p:nvSpPr>
          <p:spPr bwMode="auto">
            <a:xfrm>
              <a:off x="2648" y="2809"/>
              <a:ext cx="493" cy="337"/>
            </a:xfrm>
            <a:custGeom>
              <a:avLst/>
              <a:gdLst>
                <a:gd name="T0" fmla="*/ 0 w 994"/>
                <a:gd name="T1" fmla="*/ 443 h 653"/>
                <a:gd name="T2" fmla="*/ 73 w 994"/>
                <a:gd name="T3" fmla="*/ 390 h 653"/>
                <a:gd name="T4" fmla="*/ 100 w 994"/>
                <a:gd name="T5" fmla="*/ 377 h 653"/>
                <a:gd name="T6" fmla="*/ 158 w 994"/>
                <a:gd name="T7" fmla="*/ 389 h 653"/>
                <a:gd name="T8" fmla="*/ 216 w 994"/>
                <a:gd name="T9" fmla="*/ 335 h 653"/>
                <a:gd name="T10" fmla="*/ 253 w 994"/>
                <a:gd name="T11" fmla="*/ 312 h 653"/>
                <a:gd name="T12" fmla="*/ 287 w 994"/>
                <a:gd name="T13" fmla="*/ 283 h 653"/>
                <a:gd name="T14" fmla="*/ 316 w 994"/>
                <a:gd name="T15" fmla="*/ 284 h 653"/>
                <a:gd name="T16" fmla="*/ 318 w 994"/>
                <a:gd name="T17" fmla="*/ 263 h 653"/>
                <a:gd name="T18" fmla="*/ 311 w 994"/>
                <a:gd name="T19" fmla="*/ 249 h 653"/>
                <a:gd name="T20" fmla="*/ 274 w 994"/>
                <a:gd name="T21" fmla="*/ 249 h 653"/>
                <a:gd name="T22" fmla="*/ 274 w 994"/>
                <a:gd name="T23" fmla="*/ 212 h 653"/>
                <a:gd name="T24" fmla="*/ 287 w 994"/>
                <a:gd name="T25" fmla="*/ 160 h 653"/>
                <a:gd name="T26" fmla="*/ 236 w 994"/>
                <a:gd name="T27" fmla="*/ 136 h 653"/>
                <a:gd name="T28" fmla="*/ 215 w 994"/>
                <a:gd name="T29" fmla="*/ 124 h 653"/>
                <a:gd name="T30" fmla="*/ 172 w 994"/>
                <a:gd name="T31" fmla="*/ 89 h 653"/>
                <a:gd name="T32" fmla="*/ 186 w 994"/>
                <a:gd name="T33" fmla="*/ 72 h 653"/>
                <a:gd name="T34" fmla="*/ 302 w 994"/>
                <a:gd name="T35" fmla="*/ 54 h 653"/>
                <a:gd name="T36" fmla="*/ 360 w 994"/>
                <a:gd name="T37" fmla="*/ 18 h 653"/>
                <a:gd name="T38" fmla="*/ 446 w 994"/>
                <a:gd name="T39" fmla="*/ 0 h 653"/>
                <a:gd name="T40" fmla="*/ 489 w 994"/>
                <a:gd name="T41" fmla="*/ 7 h 653"/>
                <a:gd name="T42" fmla="*/ 508 w 994"/>
                <a:gd name="T43" fmla="*/ 31 h 653"/>
                <a:gd name="T44" fmla="*/ 559 w 994"/>
                <a:gd name="T45" fmla="*/ 54 h 653"/>
                <a:gd name="T46" fmla="*/ 574 w 994"/>
                <a:gd name="T47" fmla="*/ 35 h 653"/>
                <a:gd name="T48" fmla="*/ 596 w 994"/>
                <a:gd name="T49" fmla="*/ 18 h 653"/>
                <a:gd name="T50" fmla="*/ 617 w 994"/>
                <a:gd name="T51" fmla="*/ 72 h 653"/>
                <a:gd name="T52" fmla="*/ 648 w 994"/>
                <a:gd name="T53" fmla="*/ 81 h 653"/>
                <a:gd name="T54" fmla="*/ 666 w 994"/>
                <a:gd name="T55" fmla="*/ 98 h 653"/>
                <a:gd name="T56" fmla="*/ 696 w 994"/>
                <a:gd name="T57" fmla="*/ 88 h 653"/>
                <a:gd name="T58" fmla="*/ 736 w 994"/>
                <a:gd name="T59" fmla="*/ 76 h 653"/>
                <a:gd name="T60" fmla="*/ 764 w 994"/>
                <a:gd name="T61" fmla="*/ 80 h 653"/>
                <a:gd name="T62" fmla="*/ 876 w 994"/>
                <a:gd name="T63" fmla="*/ 107 h 653"/>
                <a:gd name="T64" fmla="*/ 918 w 994"/>
                <a:gd name="T65" fmla="*/ 89 h 653"/>
                <a:gd name="T66" fmla="*/ 940 w 994"/>
                <a:gd name="T67" fmla="*/ 62 h 653"/>
                <a:gd name="T68" fmla="*/ 994 w 994"/>
                <a:gd name="T69" fmla="*/ 110 h 653"/>
                <a:gd name="T70" fmla="*/ 961 w 994"/>
                <a:gd name="T71" fmla="*/ 195 h 653"/>
                <a:gd name="T72" fmla="*/ 933 w 994"/>
                <a:gd name="T73" fmla="*/ 284 h 653"/>
                <a:gd name="T74" fmla="*/ 933 w 994"/>
                <a:gd name="T75" fmla="*/ 354 h 653"/>
                <a:gd name="T76" fmla="*/ 933 w 994"/>
                <a:gd name="T77" fmla="*/ 389 h 653"/>
                <a:gd name="T78" fmla="*/ 891 w 994"/>
                <a:gd name="T79" fmla="*/ 443 h 653"/>
                <a:gd name="T80" fmla="*/ 861 w 994"/>
                <a:gd name="T81" fmla="*/ 460 h 653"/>
                <a:gd name="T82" fmla="*/ 861 w 994"/>
                <a:gd name="T83" fmla="*/ 513 h 653"/>
                <a:gd name="T84" fmla="*/ 833 w 994"/>
                <a:gd name="T85" fmla="*/ 513 h 653"/>
                <a:gd name="T86" fmla="*/ 818 w 994"/>
                <a:gd name="T87" fmla="*/ 495 h 653"/>
                <a:gd name="T88" fmla="*/ 732 w 994"/>
                <a:gd name="T89" fmla="*/ 478 h 653"/>
                <a:gd name="T90" fmla="*/ 702 w 994"/>
                <a:gd name="T91" fmla="*/ 495 h 653"/>
                <a:gd name="T92" fmla="*/ 646 w 994"/>
                <a:gd name="T93" fmla="*/ 495 h 653"/>
                <a:gd name="T94" fmla="*/ 574 w 994"/>
                <a:gd name="T95" fmla="*/ 478 h 653"/>
                <a:gd name="T96" fmla="*/ 559 w 994"/>
                <a:gd name="T97" fmla="*/ 478 h 653"/>
                <a:gd name="T98" fmla="*/ 503 w 994"/>
                <a:gd name="T99" fmla="*/ 495 h 653"/>
                <a:gd name="T100" fmla="*/ 474 w 994"/>
                <a:gd name="T101" fmla="*/ 513 h 653"/>
                <a:gd name="T102" fmla="*/ 489 w 994"/>
                <a:gd name="T103" fmla="*/ 566 h 653"/>
                <a:gd name="T104" fmla="*/ 430 w 994"/>
                <a:gd name="T105" fmla="*/ 584 h 653"/>
                <a:gd name="T106" fmla="*/ 446 w 994"/>
                <a:gd name="T107" fmla="*/ 653 h 653"/>
                <a:gd name="T108" fmla="*/ 330 w 994"/>
                <a:gd name="T109" fmla="*/ 638 h 653"/>
                <a:gd name="T110" fmla="*/ 274 w 994"/>
                <a:gd name="T111" fmla="*/ 618 h 653"/>
                <a:gd name="T112" fmla="*/ 231 w 994"/>
                <a:gd name="T113" fmla="*/ 601 h 653"/>
                <a:gd name="T114" fmla="*/ 116 w 994"/>
                <a:gd name="T115" fmla="*/ 584 h 653"/>
                <a:gd name="T116" fmla="*/ 73 w 994"/>
                <a:gd name="T117" fmla="*/ 548 h 653"/>
                <a:gd name="T118" fmla="*/ 29 w 994"/>
                <a:gd name="T119" fmla="*/ 478 h 653"/>
                <a:gd name="T120" fmla="*/ 0 w 994"/>
                <a:gd name="T121" fmla="*/ 44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4" h="653">
                  <a:moveTo>
                    <a:pt x="0" y="443"/>
                  </a:moveTo>
                  <a:lnTo>
                    <a:pt x="73" y="390"/>
                  </a:lnTo>
                  <a:lnTo>
                    <a:pt x="100" y="377"/>
                  </a:lnTo>
                  <a:lnTo>
                    <a:pt x="158" y="389"/>
                  </a:lnTo>
                  <a:lnTo>
                    <a:pt x="216" y="335"/>
                  </a:lnTo>
                  <a:lnTo>
                    <a:pt x="253" y="312"/>
                  </a:lnTo>
                  <a:lnTo>
                    <a:pt x="287" y="283"/>
                  </a:lnTo>
                  <a:lnTo>
                    <a:pt x="316" y="284"/>
                  </a:lnTo>
                  <a:lnTo>
                    <a:pt x="318" y="263"/>
                  </a:lnTo>
                  <a:lnTo>
                    <a:pt x="311" y="249"/>
                  </a:lnTo>
                  <a:lnTo>
                    <a:pt x="274" y="249"/>
                  </a:lnTo>
                  <a:lnTo>
                    <a:pt x="274" y="212"/>
                  </a:lnTo>
                  <a:lnTo>
                    <a:pt x="287" y="160"/>
                  </a:lnTo>
                  <a:lnTo>
                    <a:pt x="236" y="136"/>
                  </a:lnTo>
                  <a:lnTo>
                    <a:pt x="215" y="124"/>
                  </a:lnTo>
                  <a:lnTo>
                    <a:pt x="172" y="89"/>
                  </a:lnTo>
                  <a:lnTo>
                    <a:pt x="186" y="72"/>
                  </a:lnTo>
                  <a:lnTo>
                    <a:pt x="302" y="54"/>
                  </a:lnTo>
                  <a:lnTo>
                    <a:pt x="360" y="18"/>
                  </a:lnTo>
                  <a:lnTo>
                    <a:pt x="446" y="0"/>
                  </a:lnTo>
                  <a:lnTo>
                    <a:pt x="489" y="7"/>
                  </a:lnTo>
                  <a:lnTo>
                    <a:pt x="508" y="31"/>
                  </a:lnTo>
                  <a:lnTo>
                    <a:pt x="559" y="54"/>
                  </a:lnTo>
                  <a:lnTo>
                    <a:pt x="574" y="35"/>
                  </a:lnTo>
                  <a:lnTo>
                    <a:pt x="596" y="18"/>
                  </a:lnTo>
                  <a:lnTo>
                    <a:pt x="617" y="72"/>
                  </a:lnTo>
                  <a:lnTo>
                    <a:pt x="648" y="81"/>
                  </a:lnTo>
                  <a:lnTo>
                    <a:pt x="666" y="98"/>
                  </a:lnTo>
                  <a:lnTo>
                    <a:pt x="696" y="88"/>
                  </a:lnTo>
                  <a:lnTo>
                    <a:pt x="736" y="76"/>
                  </a:lnTo>
                  <a:lnTo>
                    <a:pt x="764" y="80"/>
                  </a:lnTo>
                  <a:lnTo>
                    <a:pt x="876" y="107"/>
                  </a:lnTo>
                  <a:lnTo>
                    <a:pt x="918" y="89"/>
                  </a:lnTo>
                  <a:lnTo>
                    <a:pt x="940" y="62"/>
                  </a:lnTo>
                  <a:lnTo>
                    <a:pt x="994" y="110"/>
                  </a:lnTo>
                  <a:lnTo>
                    <a:pt x="961" y="195"/>
                  </a:lnTo>
                  <a:lnTo>
                    <a:pt x="933" y="284"/>
                  </a:lnTo>
                  <a:lnTo>
                    <a:pt x="933" y="354"/>
                  </a:lnTo>
                  <a:lnTo>
                    <a:pt x="933" y="389"/>
                  </a:lnTo>
                  <a:lnTo>
                    <a:pt x="891" y="443"/>
                  </a:lnTo>
                  <a:lnTo>
                    <a:pt x="861" y="460"/>
                  </a:lnTo>
                  <a:lnTo>
                    <a:pt x="861" y="513"/>
                  </a:lnTo>
                  <a:lnTo>
                    <a:pt x="833" y="513"/>
                  </a:lnTo>
                  <a:lnTo>
                    <a:pt x="818" y="495"/>
                  </a:lnTo>
                  <a:lnTo>
                    <a:pt x="732" y="478"/>
                  </a:lnTo>
                  <a:lnTo>
                    <a:pt x="702" y="495"/>
                  </a:lnTo>
                  <a:lnTo>
                    <a:pt x="646" y="495"/>
                  </a:lnTo>
                  <a:lnTo>
                    <a:pt x="574" y="478"/>
                  </a:lnTo>
                  <a:lnTo>
                    <a:pt x="559" y="478"/>
                  </a:lnTo>
                  <a:lnTo>
                    <a:pt x="503" y="495"/>
                  </a:lnTo>
                  <a:lnTo>
                    <a:pt x="474" y="513"/>
                  </a:lnTo>
                  <a:lnTo>
                    <a:pt x="489" y="566"/>
                  </a:lnTo>
                  <a:lnTo>
                    <a:pt x="430" y="584"/>
                  </a:lnTo>
                  <a:lnTo>
                    <a:pt x="446" y="653"/>
                  </a:lnTo>
                  <a:lnTo>
                    <a:pt x="330" y="638"/>
                  </a:lnTo>
                  <a:lnTo>
                    <a:pt x="274" y="618"/>
                  </a:lnTo>
                  <a:lnTo>
                    <a:pt x="231" y="601"/>
                  </a:lnTo>
                  <a:lnTo>
                    <a:pt x="116" y="584"/>
                  </a:lnTo>
                  <a:lnTo>
                    <a:pt x="73" y="548"/>
                  </a:lnTo>
                  <a:lnTo>
                    <a:pt x="29" y="478"/>
                  </a:lnTo>
                  <a:lnTo>
                    <a:pt x="0" y="44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6" name="Freeform 100"/>
            <p:cNvSpPr>
              <a:spLocks/>
            </p:cNvSpPr>
            <p:nvPr/>
          </p:nvSpPr>
          <p:spPr bwMode="auto">
            <a:xfrm>
              <a:off x="3211" y="2988"/>
              <a:ext cx="117" cy="91"/>
            </a:xfrm>
            <a:custGeom>
              <a:avLst/>
              <a:gdLst>
                <a:gd name="T0" fmla="*/ 70 w 231"/>
                <a:gd name="T1" fmla="*/ 3 h 181"/>
                <a:gd name="T2" fmla="*/ 58 w 231"/>
                <a:gd name="T3" fmla="*/ 40 h 181"/>
                <a:gd name="T4" fmla="*/ 15 w 231"/>
                <a:gd name="T5" fmla="*/ 94 h 181"/>
                <a:gd name="T6" fmla="*/ 0 w 231"/>
                <a:gd name="T7" fmla="*/ 129 h 181"/>
                <a:gd name="T8" fmla="*/ 30 w 231"/>
                <a:gd name="T9" fmla="*/ 129 h 181"/>
                <a:gd name="T10" fmla="*/ 43 w 231"/>
                <a:gd name="T11" fmla="*/ 163 h 181"/>
                <a:gd name="T12" fmla="*/ 58 w 231"/>
                <a:gd name="T13" fmla="*/ 163 h 181"/>
                <a:gd name="T14" fmla="*/ 72 w 231"/>
                <a:gd name="T15" fmla="*/ 146 h 181"/>
                <a:gd name="T16" fmla="*/ 115 w 231"/>
                <a:gd name="T17" fmla="*/ 181 h 181"/>
                <a:gd name="T18" fmla="*/ 172 w 231"/>
                <a:gd name="T19" fmla="*/ 146 h 181"/>
                <a:gd name="T20" fmla="*/ 201 w 231"/>
                <a:gd name="T21" fmla="*/ 163 h 181"/>
                <a:gd name="T22" fmla="*/ 216 w 231"/>
                <a:gd name="T23" fmla="*/ 129 h 181"/>
                <a:gd name="T24" fmla="*/ 231 w 231"/>
                <a:gd name="T25" fmla="*/ 94 h 181"/>
                <a:gd name="T26" fmla="*/ 216 w 231"/>
                <a:gd name="T27" fmla="*/ 94 h 181"/>
                <a:gd name="T28" fmla="*/ 216 w 231"/>
                <a:gd name="T29" fmla="*/ 57 h 181"/>
                <a:gd name="T30" fmla="*/ 172 w 231"/>
                <a:gd name="T31" fmla="*/ 40 h 181"/>
                <a:gd name="T32" fmla="*/ 158 w 231"/>
                <a:gd name="T33" fmla="*/ 22 h 181"/>
                <a:gd name="T34" fmla="*/ 138 w 231"/>
                <a:gd name="T35" fmla="*/ 4 h 181"/>
                <a:gd name="T36" fmla="*/ 130 w 231"/>
                <a:gd name="T37" fmla="*/ 4 h 181"/>
                <a:gd name="T38" fmla="*/ 123 w 231"/>
                <a:gd name="T39" fmla="*/ 0 h 181"/>
                <a:gd name="T40" fmla="*/ 107 w 231"/>
                <a:gd name="T41" fmla="*/ 4 h 181"/>
                <a:gd name="T42" fmla="*/ 70 w 231"/>
                <a:gd name="T43" fmla="*/ 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1" h="181">
                  <a:moveTo>
                    <a:pt x="70" y="3"/>
                  </a:moveTo>
                  <a:lnTo>
                    <a:pt x="58" y="40"/>
                  </a:lnTo>
                  <a:lnTo>
                    <a:pt x="15" y="94"/>
                  </a:lnTo>
                  <a:lnTo>
                    <a:pt x="0" y="129"/>
                  </a:lnTo>
                  <a:lnTo>
                    <a:pt x="30" y="129"/>
                  </a:lnTo>
                  <a:lnTo>
                    <a:pt x="43" y="163"/>
                  </a:lnTo>
                  <a:lnTo>
                    <a:pt x="58" y="163"/>
                  </a:lnTo>
                  <a:lnTo>
                    <a:pt x="72" y="146"/>
                  </a:lnTo>
                  <a:lnTo>
                    <a:pt x="115" y="181"/>
                  </a:lnTo>
                  <a:lnTo>
                    <a:pt x="172" y="146"/>
                  </a:lnTo>
                  <a:lnTo>
                    <a:pt x="201" y="163"/>
                  </a:lnTo>
                  <a:lnTo>
                    <a:pt x="216" y="129"/>
                  </a:lnTo>
                  <a:lnTo>
                    <a:pt x="231" y="94"/>
                  </a:lnTo>
                  <a:lnTo>
                    <a:pt x="216" y="94"/>
                  </a:lnTo>
                  <a:lnTo>
                    <a:pt x="216" y="57"/>
                  </a:lnTo>
                  <a:lnTo>
                    <a:pt x="172" y="40"/>
                  </a:lnTo>
                  <a:lnTo>
                    <a:pt x="158" y="22"/>
                  </a:lnTo>
                  <a:lnTo>
                    <a:pt x="138" y="4"/>
                  </a:lnTo>
                  <a:lnTo>
                    <a:pt x="130" y="4"/>
                  </a:lnTo>
                  <a:lnTo>
                    <a:pt x="123" y="0"/>
                  </a:lnTo>
                  <a:lnTo>
                    <a:pt x="107" y="4"/>
                  </a:lnTo>
                  <a:lnTo>
                    <a:pt x="7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7" name="Freeform 101"/>
            <p:cNvSpPr>
              <a:spLocks/>
            </p:cNvSpPr>
            <p:nvPr/>
          </p:nvSpPr>
          <p:spPr bwMode="auto">
            <a:xfrm>
              <a:off x="3068" y="2654"/>
              <a:ext cx="197" cy="212"/>
            </a:xfrm>
            <a:custGeom>
              <a:avLst/>
              <a:gdLst>
                <a:gd name="T0" fmla="*/ 201 w 402"/>
                <a:gd name="T1" fmla="*/ 34 h 408"/>
                <a:gd name="T2" fmla="*/ 214 w 402"/>
                <a:gd name="T3" fmla="*/ 87 h 408"/>
                <a:gd name="T4" fmla="*/ 229 w 402"/>
                <a:gd name="T5" fmla="*/ 86 h 408"/>
                <a:gd name="T6" fmla="*/ 218 w 402"/>
                <a:gd name="T7" fmla="*/ 94 h 408"/>
                <a:gd name="T8" fmla="*/ 203 w 402"/>
                <a:gd name="T9" fmla="*/ 105 h 408"/>
                <a:gd name="T10" fmla="*/ 171 w 402"/>
                <a:gd name="T11" fmla="*/ 105 h 408"/>
                <a:gd name="T12" fmla="*/ 129 w 402"/>
                <a:gd name="T13" fmla="*/ 140 h 408"/>
                <a:gd name="T14" fmla="*/ 114 w 402"/>
                <a:gd name="T15" fmla="*/ 176 h 408"/>
                <a:gd name="T16" fmla="*/ 100 w 402"/>
                <a:gd name="T17" fmla="*/ 159 h 408"/>
                <a:gd name="T18" fmla="*/ 70 w 402"/>
                <a:gd name="T19" fmla="*/ 176 h 408"/>
                <a:gd name="T20" fmla="*/ 43 w 402"/>
                <a:gd name="T21" fmla="*/ 176 h 408"/>
                <a:gd name="T22" fmla="*/ 17 w 402"/>
                <a:gd name="T23" fmla="*/ 190 h 408"/>
                <a:gd name="T24" fmla="*/ 0 w 402"/>
                <a:gd name="T25" fmla="*/ 210 h 408"/>
                <a:gd name="T26" fmla="*/ 27 w 402"/>
                <a:gd name="T27" fmla="*/ 246 h 408"/>
                <a:gd name="T28" fmla="*/ 27 w 402"/>
                <a:gd name="T29" fmla="*/ 282 h 408"/>
                <a:gd name="T30" fmla="*/ 47 w 402"/>
                <a:gd name="T31" fmla="*/ 303 h 408"/>
                <a:gd name="T32" fmla="*/ 70 w 402"/>
                <a:gd name="T33" fmla="*/ 334 h 408"/>
                <a:gd name="T34" fmla="*/ 89 w 402"/>
                <a:gd name="T35" fmla="*/ 345 h 408"/>
                <a:gd name="T36" fmla="*/ 120 w 402"/>
                <a:gd name="T37" fmla="*/ 368 h 408"/>
                <a:gd name="T38" fmla="*/ 161 w 402"/>
                <a:gd name="T39" fmla="*/ 408 h 408"/>
                <a:gd name="T40" fmla="*/ 173 w 402"/>
                <a:gd name="T41" fmla="*/ 369 h 408"/>
                <a:gd name="T42" fmla="*/ 201 w 402"/>
                <a:gd name="T43" fmla="*/ 351 h 408"/>
                <a:gd name="T44" fmla="*/ 201 w 402"/>
                <a:gd name="T45" fmla="*/ 334 h 408"/>
                <a:gd name="T46" fmla="*/ 201 w 402"/>
                <a:gd name="T47" fmla="*/ 299 h 408"/>
                <a:gd name="T48" fmla="*/ 201 w 402"/>
                <a:gd name="T49" fmla="*/ 263 h 408"/>
                <a:gd name="T50" fmla="*/ 287 w 402"/>
                <a:gd name="T51" fmla="*/ 229 h 408"/>
                <a:gd name="T52" fmla="*/ 315 w 402"/>
                <a:gd name="T53" fmla="*/ 140 h 408"/>
                <a:gd name="T54" fmla="*/ 330 w 402"/>
                <a:gd name="T55" fmla="*/ 123 h 408"/>
                <a:gd name="T56" fmla="*/ 361 w 402"/>
                <a:gd name="T57" fmla="*/ 122 h 408"/>
                <a:gd name="T58" fmla="*/ 388 w 402"/>
                <a:gd name="T59" fmla="*/ 105 h 408"/>
                <a:gd name="T60" fmla="*/ 402 w 402"/>
                <a:gd name="T61" fmla="*/ 69 h 408"/>
                <a:gd name="T62" fmla="*/ 358 w 402"/>
                <a:gd name="T63" fmla="*/ 0 h 408"/>
                <a:gd name="T64" fmla="*/ 345 w 402"/>
                <a:gd name="T65" fmla="*/ 0 h 408"/>
                <a:gd name="T66" fmla="*/ 315 w 402"/>
                <a:gd name="T67" fmla="*/ 17 h 408"/>
                <a:gd name="T68" fmla="*/ 301 w 402"/>
                <a:gd name="T69" fmla="*/ 52 h 408"/>
                <a:gd name="T70" fmla="*/ 272 w 402"/>
                <a:gd name="T71" fmla="*/ 34 h 408"/>
                <a:gd name="T72" fmla="*/ 244 w 402"/>
                <a:gd name="T73" fmla="*/ 17 h 408"/>
                <a:gd name="T74" fmla="*/ 216 w 402"/>
                <a:gd name="T75" fmla="*/ 17 h 408"/>
                <a:gd name="T76" fmla="*/ 201 w 402"/>
                <a:gd name="T77" fmla="*/ 3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2" h="408">
                  <a:moveTo>
                    <a:pt x="201" y="34"/>
                  </a:moveTo>
                  <a:lnTo>
                    <a:pt x="214" y="87"/>
                  </a:lnTo>
                  <a:lnTo>
                    <a:pt x="229" y="86"/>
                  </a:lnTo>
                  <a:lnTo>
                    <a:pt x="218" y="94"/>
                  </a:lnTo>
                  <a:lnTo>
                    <a:pt x="203" y="105"/>
                  </a:lnTo>
                  <a:lnTo>
                    <a:pt x="171" y="105"/>
                  </a:lnTo>
                  <a:lnTo>
                    <a:pt x="129" y="140"/>
                  </a:lnTo>
                  <a:lnTo>
                    <a:pt x="114" y="176"/>
                  </a:lnTo>
                  <a:lnTo>
                    <a:pt x="100" y="159"/>
                  </a:lnTo>
                  <a:lnTo>
                    <a:pt x="70" y="176"/>
                  </a:lnTo>
                  <a:lnTo>
                    <a:pt x="43" y="176"/>
                  </a:lnTo>
                  <a:lnTo>
                    <a:pt x="17" y="190"/>
                  </a:lnTo>
                  <a:lnTo>
                    <a:pt x="0" y="210"/>
                  </a:lnTo>
                  <a:lnTo>
                    <a:pt x="27" y="246"/>
                  </a:lnTo>
                  <a:lnTo>
                    <a:pt x="27" y="282"/>
                  </a:lnTo>
                  <a:lnTo>
                    <a:pt x="47" y="303"/>
                  </a:lnTo>
                  <a:lnTo>
                    <a:pt x="70" y="334"/>
                  </a:lnTo>
                  <a:lnTo>
                    <a:pt x="89" y="345"/>
                  </a:lnTo>
                  <a:lnTo>
                    <a:pt x="120" y="368"/>
                  </a:lnTo>
                  <a:lnTo>
                    <a:pt x="161" y="408"/>
                  </a:lnTo>
                  <a:lnTo>
                    <a:pt x="173" y="369"/>
                  </a:lnTo>
                  <a:lnTo>
                    <a:pt x="201" y="351"/>
                  </a:lnTo>
                  <a:lnTo>
                    <a:pt x="201" y="334"/>
                  </a:lnTo>
                  <a:lnTo>
                    <a:pt x="201" y="299"/>
                  </a:lnTo>
                  <a:lnTo>
                    <a:pt x="201" y="263"/>
                  </a:lnTo>
                  <a:lnTo>
                    <a:pt x="287" y="229"/>
                  </a:lnTo>
                  <a:lnTo>
                    <a:pt x="315" y="140"/>
                  </a:lnTo>
                  <a:lnTo>
                    <a:pt x="330" y="123"/>
                  </a:lnTo>
                  <a:lnTo>
                    <a:pt x="361" y="122"/>
                  </a:lnTo>
                  <a:lnTo>
                    <a:pt x="388" y="105"/>
                  </a:lnTo>
                  <a:lnTo>
                    <a:pt x="402" y="69"/>
                  </a:lnTo>
                  <a:lnTo>
                    <a:pt x="358" y="0"/>
                  </a:lnTo>
                  <a:lnTo>
                    <a:pt x="345" y="0"/>
                  </a:lnTo>
                  <a:lnTo>
                    <a:pt x="315" y="17"/>
                  </a:lnTo>
                  <a:lnTo>
                    <a:pt x="301" y="52"/>
                  </a:lnTo>
                  <a:lnTo>
                    <a:pt x="272" y="34"/>
                  </a:lnTo>
                  <a:lnTo>
                    <a:pt x="244" y="17"/>
                  </a:lnTo>
                  <a:lnTo>
                    <a:pt x="216" y="17"/>
                  </a:lnTo>
                  <a:lnTo>
                    <a:pt x="201" y="34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8" name="Freeform 102"/>
            <p:cNvSpPr>
              <a:spLocks/>
            </p:cNvSpPr>
            <p:nvPr/>
          </p:nvSpPr>
          <p:spPr bwMode="auto">
            <a:xfrm>
              <a:off x="3093" y="2838"/>
              <a:ext cx="235" cy="247"/>
            </a:xfrm>
            <a:custGeom>
              <a:avLst/>
              <a:gdLst>
                <a:gd name="T0" fmla="*/ 100 w 475"/>
                <a:gd name="T1" fmla="*/ 70 h 476"/>
                <a:gd name="T2" fmla="*/ 67 w 475"/>
                <a:gd name="T3" fmla="*/ 153 h 476"/>
                <a:gd name="T4" fmla="*/ 42 w 475"/>
                <a:gd name="T5" fmla="*/ 229 h 476"/>
                <a:gd name="T6" fmla="*/ 42 w 475"/>
                <a:gd name="T7" fmla="*/ 282 h 476"/>
                <a:gd name="T8" fmla="*/ 0 w 475"/>
                <a:gd name="T9" fmla="*/ 370 h 476"/>
                <a:gd name="T10" fmla="*/ 0 w 475"/>
                <a:gd name="T11" fmla="*/ 406 h 476"/>
                <a:gd name="T12" fmla="*/ 28 w 475"/>
                <a:gd name="T13" fmla="*/ 458 h 476"/>
                <a:gd name="T14" fmla="*/ 55 w 475"/>
                <a:gd name="T15" fmla="*/ 476 h 476"/>
                <a:gd name="T16" fmla="*/ 71 w 475"/>
                <a:gd name="T17" fmla="*/ 458 h 476"/>
                <a:gd name="T18" fmla="*/ 99 w 475"/>
                <a:gd name="T19" fmla="*/ 424 h 476"/>
                <a:gd name="T20" fmla="*/ 243 w 475"/>
                <a:gd name="T21" fmla="*/ 424 h 476"/>
                <a:gd name="T22" fmla="*/ 260 w 475"/>
                <a:gd name="T23" fmla="*/ 386 h 476"/>
                <a:gd name="T24" fmla="*/ 300 w 475"/>
                <a:gd name="T25" fmla="*/ 335 h 476"/>
                <a:gd name="T26" fmla="*/ 312 w 475"/>
                <a:gd name="T27" fmla="*/ 298 h 476"/>
                <a:gd name="T28" fmla="*/ 287 w 475"/>
                <a:gd name="T29" fmla="*/ 265 h 476"/>
                <a:gd name="T30" fmla="*/ 287 w 475"/>
                <a:gd name="T31" fmla="*/ 246 h 476"/>
                <a:gd name="T32" fmla="*/ 320 w 475"/>
                <a:gd name="T33" fmla="*/ 213 h 476"/>
                <a:gd name="T34" fmla="*/ 336 w 475"/>
                <a:gd name="T35" fmla="*/ 177 h 476"/>
                <a:gd name="T36" fmla="*/ 341 w 475"/>
                <a:gd name="T37" fmla="*/ 179 h 476"/>
                <a:gd name="T38" fmla="*/ 341 w 475"/>
                <a:gd name="T39" fmla="*/ 196 h 476"/>
                <a:gd name="T40" fmla="*/ 358 w 475"/>
                <a:gd name="T41" fmla="*/ 212 h 476"/>
                <a:gd name="T42" fmla="*/ 358 w 475"/>
                <a:gd name="T43" fmla="*/ 230 h 476"/>
                <a:gd name="T44" fmla="*/ 385 w 475"/>
                <a:gd name="T45" fmla="*/ 247 h 476"/>
                <a:gd name="T46" fmla="*/ 385 w 475"/>
                <a:gd name="T47" fmla="*/ 269 h 476"/>
                <a:gd name="T48" fmla="*/ 392 w 475"/>
                <a:gd name="T49" fmla="*/ 275 h 476"/>
                <a:gd name="T50" fmla="*/ 385 w 475"/>
                <a:gd name="T51" fmla="*/ 281 h 476"/>
                <a:gd name="T52" fmla="*/ 380 w 475"/>
                <a:gd name="T53" fmla="*/ 299 h 476"/>
                <a:gd name="T54" fmla="*/ 402 w 475"/>
                <a:gd name="T55" fmla="*/ 319 h 476"/>
                <a:gd name="T56" fmla="*/ 414 w 475"/>
                <a:gd name="T57" fmla="*/ 335 h 476"/>
                <a:gd name="T58" fmla="*/ 458 w 475"/>
                <a:gd name="T59" fmla="*/ 352 h 476"/>
                <a:gd name="T60" fmla="*/ 459 w 475"/>
                <a:gd name="T61" fmla="*/ 212 h 476"/>
                <a:gd name="T62" fmla="*/ 470 w 475"/>
                <a:gd name="T63" fmla="*/ 183 h 476"/>
                <a:gd name="T64" fmla="*/ 444 w 475"/>
                <a:gd name="T65" fmla="*/ 177 h 476"/>
                <a:gd name="T66" fmla="*/ 445 w 475"/>
                <a:gd name="T67" fmla="*/ 156 h 476"/>
                <a:gd name="T68" fmla="*/ 475 w 475"/>
                <a:gd name="T69" fmla="*/ 141 h 476"/>
                <a:gd name="T70" fmla="*/ 445 w 475"/>
                <a:gd name="T71" fmla="*/ 106 h 476"/>
                <a:gd name="T72" fmla="*/ 385 w 475"/>
                <a:gd name="T73" fmla="*/ 107 h 476"/>
                <a:gd name="T74" fmla="*/ 372 w 475"/>
                <a:gd name="T75" fmla="*/ 70 h 476"/>
                <a:gd name="T76" fmla="*/ 359 w 475"/>
                <a:gd name="T77" fmla="*/ 53 h 476"/>
                <a:gd name="T78" fmla="*/ 343 w 475"/>
                <a:gd name="T79" fmla="*/ 53 h 476"/>
                <a:gd name="T80" fmla="*/ 315 w 475"/>
                <a:gd name="T81" fmla="*/ 70 h 476"/>
                <a:gd name="T82" fmla="*/ 300 w 475"/>
                <a:gd name="T83" fmla="*/ 106 h 476"/>
                <a:gd name="T84" fmla="*/ 272 w 475"/>
                <a:gd name="T85" fmla="*/ 88 h 476"/>
                <a:gd name="T86" fmla="*/ 229 w 475"/>
                <a:gd name="T87" fmla="*/ 18 h 476"/>
                <a:gd name="T88" fmla="*/ 201 w 475"/>
                <a:gd name="T89" fmla="*/ 18 h 476"/>
                <a:gd name="T90" fmla="*/ 171 w 475"/>
                <a:gd name="T91" fmla="*/ 0 h 476"/>
                <a:gd name="T92" fmla="*/ 157 w 475"/>
                <a:gd name="T93" fmla="*/ 0 h 476"/>
                <a:gd name="T94" fmla="*/ 142 w 475"/>
                <a:gd name="T95" fmla="*/ 0 h 476"/>
                <a:gd name="T96" fmla="*/ 114 w 475"/>
                <a:gd name="T97" fmla="*/ 18 h 476"/>
                <a:gd name="T98" fmla="*/ 100 w 475"/>
                <a:gd name="T99" fmla="*/ 7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5" h="476">
                  <a:moveTo>
                    <a:pt x="100" y="70"/>
                  </a:moveTo>
                  <a:lnTo>
                    <a:pt x="67" y="153"/>
                  </a:lnTo>
                  <a:lnTo>
                    <a:pt x="42" y="229"/>
                  </a:lnTo>
                  <a:lnTo>
                    <a:pt x="42" y="282"/>
                  </a:lnTo>
                  <a:lnTo>
                    <a:pt x="0" y="370"/>
                  </a:lnTo>
                  <a:lnTo>
                    <a:pt x="0" y="406"/>
                  </a:lnTo>
                  <a:lnTo>
                    <a:pt x="28" y="458"/>
                  </a:lnTo>
                  <a:lnTo>
                    <a:pt x="55" y="476"/>
                  </a:lnTo>
                  <a:lnTo>
                    <a:pt x="71" y="458"/>
                  </a:lnTo>
                  <a:lnTo>
                    <a:pt x="99" y="424"/>
                  </a:lnTo>
                  <a:lnTo>
                    <a:pt x="243" y="424"/>
                  </a:lnTo>
                  <a:lnTo>
                    <a:pt x="260" y="386"/>
                  </a:lnTo>
                  <a:lnTo>
                    <a:pt x="300" y="335"/>
                  </a:lnTo>
                  <a:lnTo>
                    <a:pt x="312" y="298"/>
                  </a:lnTo>
                  <a:lnTo>
                    <a:pt x="287" y="265"/>
                  </a:lnTo>
                  <a:lnTo>
                    <a:pt x="287" y="246"/>
                  </a:lnTo>
                  <a:lnTo>
                    <a:pt x="320" y="213"/>
                  </a:lnTo>
                  <a:lnTo>
                    <a:pt x="336" y="177"/>
                  </a:lnTo>
                  <a:lnTo>
                    <a:pt x="341" y="179"/>
                  </a:lnTo>
                  <a:lnTo>
                    <a:pt x="341" y="196"/>
                  </a:lnTo>
                  <a:lnTo>
                    <a:pt x="358" y="212"/>
                  </a:lnTo>
                  <a:lnTo>
                    <a:pt x="358" y="230"/>
                  </a:lnTo>
                  <a:lnTo>
                    <a:pt x="385" y="247"/>
                  </a:lnTo>
                  <a:lnTo>
                    <a:pt x="385" y="269"/>
                  </a:lnTo>
                  <a:lnTo>
                    <a:pt x="392" y="275"/>
                  </a:lnTo>
                  <a:lnTo>
                    <a:pt x="385" y="281"/>
                  </a:lnTo>
                  <a:lnTo>
                    <a:pt x="380" y="299"/>
                  </a:lnTo>
                  <a:lnTo>
                    <a:pt x="402" y="319"/>
                  </a:lnTo>
                  <a:lnTo>
                    <a:pt x="414" y="335"/>
                  </a:lnTo>
                  <a:lnTo>
                    <a:pt x="458" y="352"/>
                  </a:lnTo>
                  <a:lnTo>
                    <a:pt x="459" y="212"/>
                  </a:lnTo>
                  <a:lnTo>
                    <a:pt x="470" y="183"/>
                  </a:lnTo>
                  <a:lnTo>
                    <a:pt x="444" y="177"/>
                  </a:lnTo>
                  <a:lnTo>
                    <a:pt x="445" y="156"/>
                  </a:lnTo>
                  <a:lnTo>
                    <a:pt x="475" y="141"/>
                  </a:lnTo>
                  <a:lnTo>
                    <a:pt x="445" y="106"/>
                  </a:lnTo>
                  <a:lnTo>
                    <a:pt x="385" y="107"/>
                  </a:lnTo>
                  <a:lnTo>
                    <a:pt x="372" y="70"/>
                  </a:lnTo>
                  <a:lnTo>
                    <a:pt x="359" y="53"/>
                  </a:lnTo>
                  <a:lnTo>
                    <a:pt x="343" y="53"/>
                  </a:lnTo>
                  <a:lnTo>
                    <a:pt x="315" y="70"/>
                  </a:lnTo>
                  <a:lnTo>
                    <a:pt x="300" y="106"/>
                  </a:lnTo>
                  <a:lnTo>
                    <a:pt x="272" y="88"/>
                  </a:lnTo>
                  <a:lnTo>
                    <a:pt x="229" y="18"/>
                  </a:lnTo>
                  <a:lnTo>
                    <a:pt x="201" y="18"/>
                  </a:lnTo>
                  <a:lnTo>
                    <a:pt x="171" y="0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14" y="18"/>
                  </a:lnTo>
                  <a:lnTo>
                    <a:pt x="100" y="7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39" name="Freeform 103"/>
            <p:cNvSpPr>
              <a:spLocks/>
            </p:cNvSpPr>
            <p:nvPr/>
          </p:nvSpPr>
          <p:spPr bwMode="auto">
            <a:xfrm>
              <a:off x="3236" y="2929"/>
              <a:ext cx="54" cy="63"/>
            </a:xfrm>
            <a:custGeom>
              <a:avLst/>
              <a:gdLst>
                <a:gd name="T0" fmla="*/ 27 w 107"/>
                <a:gd name="T1" fmla="*/ 121 h 122"/>
                <a:gd name="T2" fmla="*/ 16 w 107"/>
                <a:gd name="T3" fmla="*/ 105 h 122"/>
                <a:gd name="T4" fmla="*/ 2 w 107"/>
                <a:gd name="T5" fmla="*/ 88 h 122"/>
                <a:gd name="T6" fmla="*/ 0 w 107"/>
                <a:gd name="T7" fmla="*/ 61 h 122"/>
                <a:gd name="T8" fmla="*/ 31 w 107"/>
                <a:gd name="T9" fmla="*/ 40 h 122"/>
                <a:gd name="T10" fmla="*/ 45 w 107"/>
                <a:gd name="T11" fmla="*/ 18 h 122"/>
                <a:gd name="T12" fmla="*/ 51 w 107"/>
                <a:gd name="T13" fmla="*/ 0 h 122"/>
                <a:gd name="T14" fmla="*/ 55 w 107"/>
                <a:gd name="T15" fmla="*/ 1 h 122"/>
                <a:gd name="T16" fmla="*/ 56 w 107"/>
                <a:gd name="T17" fmla="*/ 18 h 122"/>
                <a:gd name="T18" fmla="*/ 72 w 107"/>
                <a:gd name="T19" fmla="*/ 34 h 122"/>
                <a:gd name="T20" fmla="*/ 72 w 107"/>
                <a:gd name="T21" fmla="*/ 52 h 122"/>
                <a:gd name="T22" fmla="*/ 101 w 107"/>
                <a:gd name="T23" fmla="*/ 70 h 122"/>
                <a:gd name="T24" fmla="*/ 101 w 107"/>
                <a:gd name="T25" fmla="*/ 91 h 122"/>
                <a:gd name="T26" fmla="*/ 107 w 107"/>
                <a:gd name="T27" fmla="*/ 98 h 122"/>
                <a:gd name="T28" fmla="*/ 101 w 107"/>
                <a:gd name="T29" fmla="*/ 104 h 122"/>
                <a:gd name="T30" fmla="*/ 95 w 107"/>
                <a:gd name="T31" fmla="*/ 122 h 122"/>
                <a:gd name="T32" fmla="*/ 87 w 107"/>
                <a:gd name="T33" fmla="*/ 122 h 122"/>
                <a:gd name="T34" fmla="*/ 80 w 107"/>
                <a:gd name="T35" fmla="*/ 117 h 122"/>
                <a:gd name="T36" fmla="*/ 66 w 107"/>
                <a:gd name="T37" fmla="*/ 122 h 122"/>
                <a:gd name="T38" fmla="*/ 27 w 107"/>
                <a:gd name="T39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2">
                  <a:moveTo>
                    <a:pt x="27" y="121"/>
                  </a:moveTo>
                  <a:lnTo>
                    <a:pt x="16" y="105"/>
                  </a:lnTo>
                  <a:lnTo>
                    <a:pt x="2" y="88"/>
                  </a:lnTo>
                  <a:lnTo>
                    <a:pt x="0" y="61"/>
                  </a:lnTo>
                  <a:lnTo>
                    <a:pt x="31" y="40"/>
                  </a:lnTo>
                  <a:lnTo>
                    <a:pt x="45" y="18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6" y="18"/>
                  </a:lnTo>
                  <a:lnTo>
                    <a:pt x="72" y="34"/>
                  </a:lnTo>
                  <a:lnTo>
                    <a:pt x="72" y="52"/>
                  </a:lnTo>
                  <a:lnTo>
                    <a:pt x="101" y="70"/>
                  </a:lnTo>
                  <a:lnTo>
                    <a:pt x="101" y="91"/>
                  </a:lnTo>
                  <a:lnTo>
                    <a:pt x="107" y="98"/>
                  </a:lnTo>
                  <a:lnTo>
                    <a:pt x="101" y="104"/>
                  </a:lnTo>
                  <a:lnTo>
                    <a:pt x="95" y="122"/>
                  </a:lnTo>
                  <a:lnTo>
                    <a:pt x="87" y="122"/>
                  </a:lnTo>
                  <a:lnTo>
                    <a:pt x="80" y="117"/>
                  </a:lnTo>
                  <a:lnTo>
                    <a:pt x="66" y="122"/>
                  </a:lnTo>
                  <a:lnTo>
                    <a:pt x="27" y="1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0" name="Freeform 104"/>
            <p:cNvSpPr>
              <a:spLocks/>
            </p:cNvSpPr>
            <p:nvPr/>
          </p:nvSpPr>
          <p:spPr bwMode="auto">
            <a:xfrm>
              <a:off x="3166" y="2672"/>
              <a:ext cx="246" cy="249"/>
            </a:xfrm>
            <a:custGeom>
              <a:avLst/>
              <a:gdLst>
                <a:gd name="T0" fmla="*/ 1 w 503"/>
                <a:gd name="T1" fmla="*/ 300 h 477"/>
                <a:gd name="T2" fmla="*/ 0 w 503"/>
                <a:gd name="T3" fmla="*/ 228 h 477"/>
                <a:gd name="T4" fmla="*/ 90 w 503"/>
                <a:gd name="T5" fmla="*/ 192 h 477"/>
                <a:gd name="T6" fmla="*/ 115 w 503"/>
                <a:gd name="T7" fmla="*/ 104 h 477"/>
                <a:gd name="T8" fmla="*/ 131 w 503"/>
                <a:gd name="T9" fmla="*/ 90 h 477"/>
                <a:gd name="T10" fmla="*/ 163 w 503"/>
                <a:gd name="T11" fmla="*/ 90 h 477"/>
                <a:gd name="T12" fmla="*/ 187 w 503"/>
                <a:gd name="T13" fmla="*/ 68 h 477"/>
                <a:gd name="T14" fmla="*/ 202 w 503"/>
                <a:gd name="T15" fmla="*/ 35 h 477"/>
                <a:gd name="T16" fmla="*/ 245 w 503"/>
                <a:gd name="T17" fmla="*/ 53 h 477"/>
                <a:gd name="T18" fmla="*/ 317 w 503"/>
                <a:gd name="T19" fmla="*/ 53 h 477"/>
                <a:gd name="T20" fmla="*/ 332 w 503"/>
                <a:gd name="T21" fmla="*/ 3 h 477"/>
                <a:gd name="T22" fmla="*/ 341 w 503"/>
                <a:gd name="T23" fmla="*/ 0 h 477"/>
                <a:gd name="T24" fmla="*/ 354 w 503"/>
                <a:gd name="T25" fmla="*/ 24 h 477"/>
                <a:gd name="T26" fmla="*/ 374 w 503"/>
                <a:gd name="T27" fmla="*/ 35 h 477"/>
                <a:gd name="T28" fmla="*/ 374 w 503"/>
                <a:gd name="T29" fmla="*/ 53 h 477"/>
                <a:gd name="T30" fmla="*/ 389 w 503"/>
                <a:gd name="T31" fmla="*/ 71 h 477"/>
                <a:gd name="T32" fmla="*/ 417 w 503"/>
                <a:gd name="T33" fmla="*/ 71 h 477"/>
                <a:gd name="T34" fmla="*/ 447 w 503"/>
                <a:gd name="T35" fmla="*/ 107 h 477"/>
                <a:gd name="T36" fmla="*/ 447 w 503"/>
                <a:gd name="T37" fmla="*/ 124 h 477"/>
                <a:gd name="T38" fmla="*/ 432 w 503"/>
                <a:gd name="T39" fmla="*/ 142 h 477"/>
                <a:gd name="T40" fmla="*/ 432 w 503"/>
                <a:gd name="T41" fmla="*/ 160 h 477"/>
                <a:gd name="T42" fmla="*/ 389 w 503"/>
                <a:gd name="T43" fmla="*/ 160 h 477"/>
                <a:gd name="T44" fmla="*/ 360 w 503"/>
                <a:gd name="T45" fmla="*/ 195 h 477"/>
                <a:gd name="T46" fmla="*/ 374 w 503"/>
                <a:gd name="T47" fmla="*/ 195 h 477"/>
                <a:gd name="T48" fmla="*/ 346 w 503"/>
                <a:gd name="T49" fmla="*/ 265 h 477"/>
                <a:gd name="T50" fmla="*/ 360 w 503"/>
                <a:gd name="T51" fmla="*/ 282 h 477"/>
                <a:gd name="T52" fmla="*/ 389 w 503"/>
                <a:gd name="T53" fmla="*/ 282 h 477"/>
                <a:gd name="T54" fmla="*/ 475 w 503"/>
                <a:gd name="T55" fmla="*/ 212 h 477"/>
                <a:gd name="T56" fmla="*/ 503 w 503"/>
                <a:gd name="T57" fmla="*/ 229 h 477"/>
                <a:gd name="T58" fmla="*/ 503 w 503"/>
                <a:gd name="T59" fmla="*/ 248 h 477"/>
                <a:gd name="T60" fmla="*/ 460 w 503"/>
                <a:gd name="T61" fmla="*/ 282 h 477"/>
                <a:gd name="T62" fmla="*/ 432 w 503"/>
                <a:gd name="T63" fmla="*/ 300 h 477"/>
                <a:gd name="T64" fmla="*/ 460 w 503"/>
                <a:gd name="T65" fmla="*/ 336 h 477"/>
                <a:gd name="T66" fmla="*/ 460 w 503"/>
                <a:gd name="T67" fmla="*/ 372 h 477"/>
                <a:gd name="T68" fmla="*/ 432 w 503"/>
                <a:gd name="T69" fmla="*/ 425 h 477"/>
                <a:gd name="T70" fmla="*/ 432 w 503"/>
                <a:gd name="T71" fmla="*/ 441 h 477"/>
                <a:gd name="T72" fmla="*/ 417 w 503"/>
                <a:gd name="T73" fmla="*/ 459 h 477"/>
                <a:gd name="T74" fmla="*/ 360 w 503"/>
                <a:gd name="T75" fmla="*/ 477 h 477"/>
                <a:gd name="T76" fmla="*/ 332 w 503"/>
                <a:gd name="T77" fmla="*/ 459 h 477"/>
                <a:gd name="T78" fmla="*/ 302 w 503"/>
                <a:gd name="T79" fmla="*/ 425 h 477"/>
                <a:gd name="T80" fmla="*/ 245 w 503"/>
                <a:gd name="T81" fmla="*/ 425 h 477"/>
                <a:gd name="T82" fmla="*/ 231 w 503"/>
                <a:gd name="T83" fmla="*/ 389 h 477"/>
                <a:gd name="T84" fmla="*/ 216 w 503"/>
                <a:gd name="T85" fmla="*/ 372 h 477"/>
                <a:gd name="T86" fmla="*/ 202 w 503"/>
                <a:gd name="T87" fmla="*/ 372 h 477"/>
                <a:gd name="T88" fmla="*/ 173 w 503"/>
                <a:gd name="T89" fmla="*/ 389 h 477"/>
                <a:gd name="T90" fmla="*/ 158 w 503"/>
                <a:gd name="T91" fmla="*/ 425 h 477"/>
                <a:gd name="T92" fmla="*/ 117 w 503"/>
                <a:gd name="T93" fmla="*/ 389 h 477"/>
                <a:gd name="T94" fmla="*/ 87 w 503"/>
                <a:gd name="T95" fmla="*/ 336 h 477"/>
                <a:gd name="T96" fmla="*/ 59 w 503"/>
                <a:gd name="T97" fmla="*/ 336 h 477"/>
                <a:gd name="T98" fmla="*/ 16 w 503"/>
                <a:gd name="T99" fmla="*/ 319 h 477"/>
                <a:gd name="T100" fmla="*/ 1 w 503"/>
                <a:gd name="T101" fmla="*/ 319 h 477"/>
                <a:gd name="T102" fmla="*/ 1 w 503"/>
                <a:gd name="T103" fmla="*/ 30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477">
                  <a:moveTo>
                    <a:pt x="1" y="300"/>
                  </a:moveTo>
                  <a:lnTo>
                    <a:pt x="0" y="228"/>
                  </a:lnTo>
                  <a:lnTo>
                    <a:pt x="90" y="192"/>
                  </a:lnTo>
                  <a:lnTo>
                    <a:pt x="115" y="104"/>
                  </a:lnTo>
                  <a:lnTo>
                    <a:pt x="131" y="90"/>
                  </a:lnTo>
                  <a:lnTo>
                    <a:pt x="163" y="90"/>
                  </a:lnTo>
                  <a:lnTo>
                    <a:pt x="187" y="68"/>
                  </a:lnTo>
                  <a:lnTo>
                    <a:pt x="202" y="35"/>
                  </a:lnTo>
                  <a:lnTo>
                    <a:pt x="245" y="53"/>
                  </a:lnTo>
                  <a:lnTo>
                    <a:pt x="317" y="53"/>
                  </a:lnTo>
                  <a:lnTo>
                    <a:pt x="332" y="3"/>
                  </a:lnTo>
                  <a:lnTo>
                    <a:pt x="341" y="0"/>
                  </a:lnTo>
                  <a:lnTo>
                    <a:pt x="354" y="24"/>
                  </a:lnTo>
                  <a:lnTo>
                    <a:pt x="374" y="35"/>
                  </a:lnTo>
                  <a:lnTo>
                    <a:pt x="374" y="53"/>
                  </a:lnTo>
                  <a:lnTo>
                    <a:pt x="389" y="71"/>
                  </a:lnTo>
                  <a:lnTo>
                    <a:pt x="417" y="71"/>
                  </a:lnTo>
                  <a:lnTo>
                    <a:pt x="447" y="107"/>
                  </a:lnTo>
                  <a:lnTo>
                    <a:pt x="447" y="124"/>
                  </a:lnTo>
                  <a:lnTo>
                    <a:pt x="432" y="142"/>
                  </a:lnTo>
                  <a:lnTo>
                    <a:pt x="432" y="160"/>
                  </a:lnTo>
                  <a:lnTo>
                    <a:pt x="389" y="160"/>
                  </a:lnTo>
                  <a:lnTo>
                    <a:pt x="360" y="195"/>
                  </a:lnTo>
                  <a:lnTo>
                    <a:pt x="374" y="195"/>
                  </a:lnTo>
                  <a:lnTo>
                    <a:pt x="346" y="265"/>
                  </a:lnTo>
                  <a:lnTo>
                    <a:pt x="360" y="282"/>
                  </a:lnTo>
                  <a:lnTo>
                    <a:pt x="389" y="282"/>
                  </a:lnTo>
                  <a:lnTo>
                    <a:pt x="475" y="212"/>
                  </a:lnTo>
                  <a:lnTo>
                    <a:pt x="503" y="229"/>
                  </a:lnTo>
                  <a:lnTo>
                    <a:pt x="503" y="248"/>
                  </a:lnTo>
                  <a:lnTo>
                    <a:pt x="460" y="282"/>
                  </a:lnTo>
                  <a:lnTo>
                    <a:pt x="432" y="300"/>
                  </a:lnTo>
                  <a:lnTo>
                    <a:pt x="460" y="336"/>
                  </a:lnTo>
                  <a:lnTo>
                    <a:pt x="460" y="372"/>
                  </a:lnTo>
                  <a:lnTo>
                    <a:pt x="432" y="425"/>
                  </a:lnTo>
                  <a:lnTo>
                    <a:pt x="432" y="441"/>
                  </a:lnTo>
                  <a:lnTo>
                    <a:pt x="417" y="459"/>
                  </a:lnTo>
                  <a:lnTo>
                    <a:pt x="360" y="477"/>
                  </a:lnTo>
                  <a:lnTo>
                    <a:pt x="332" y="459"/>
                  </a:lnTo>
                  <a:lnTo>
                    <a:pt x="302" y="425"/>
                  </a:lnTo>
                  <a:lnTo>
                    <a:pt x="245" y="425"/>
                  </a:lnTo>
                  <a:lnTo>
                    <a:pt x="231" y="389"/>
                  </a:lnTo>
                  <a:lnTo>
                    <a:pt x="216" y="372"/>
                  </a:lnTo>
                  <a:lnTo>
                    <a:pt x="202" y="372"/>
                  </a:lnTo>
                  <a:lnTo>
                    <a:pt x="173" y="389"/>
                  </a:lnTo>
                  <a:lnTo>
                    <a:pt x="158" y="425"/>
                  </a:lnTo>
                  <a:lnTo>
                    <a:pt x="117" y="389"/>
                  </a:lnTo>
                  <a:lnTo>
                    <a:pt x="87" y="336"/>
                  </a:lnTo>
                  <a:lnTo>
                    <a:pt x="59" y="336"/>
                  </a:lnTo>
                  <a:lnTo>
                    <a:pt x="16" y="319"/>
                  </a:lnTo>
                  <a:lnTo>
                    <a:pt x="1" y="319"/>
                  </a:lnTo>
                  <a:lnTo>
                    <a:pt x="1" y="30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1" name="Freeform 105"/>
            <p:cNvSpPr>
              <a:spLocks/>
            </p:cNvSpPr>
            <p:nvPr/>
          </p:nvSpPr>
          <p:spPr bwMode="auto">
            <a:xfrm>
              <a:off x="3317" y="2902"/>
              <a:ext cx="134" cy="80"/>
            </a:xfrm>
            <a:custGeom>
              <a:avLst/>
              <a:gdLst>
                <a:gd name="T0" fmla="*/ 0 w 272"/>
                <a:gd name="T1" fmla="*/ 53 h 159"/>
                <a:gd name="T2" fmla="*/ 1 w 272"/>
                <a:gd name="T3" fmla="*/ 34 h 159"/>
                <a:gd name="T4" fmla="*/ 28 w 272"/>
                <a:gd name="T5" fmla="*/ 18 h 159"/>
                <a:gd name="T6" fmla="*/ 57 w 272"/>
                <a:gd name="T7" fmla="*/ 36 h 159"/>
                <a:gd name="T8" fmla="*/ 116 w 272"/>
                <a:gd name="T9" fmla="*/ 17 h 159"/>
                <a:gd name="T10" fmla="*/ 129 w 272"/>
                <a:gd name="T11" fmla="*/ 0 h 159"/>
                <a:gd name="T12" fmla="*/ 215 w 272"/>
                <a:gd name="T13" fmla="*/ 53 h 159"/>
                <a:gd name="T14" fmla="*/ 215 w 272"/>
                <a:gd name="T15" fmla="*/ 71 h 159"/>
                <a:gd name="T16" fmla="*/ 258 w 272"/>
                <a:gd name="T17" fmla="*/ 107 h 159"/>
                <a:gd name="T18" fmla="*/ 272 w 272"/>
                <a:gd name="T19" fmla="*/ 122 h 159"/>
                <a:gd name="T20" fmla="*/ 215 w 272"/>
                <a:gd name="T21" fmla="*/ 159 h 159"/>
                <a:gd name="T22" fmla="*/ 201 w 272"/>
                <a:gd name="T23" fmla="*/ 142 h 159"/>
                <a:gd name="T24" fmla="*/ 172 w 272"/>
                <a:gd name="T25" fmla="*/ 142 h 159"/>
                <a:gd name="T26" fmla="*/ 144 w 272"/>
                <a:gd name="T27" fmla="*/ 159 h 159"/>
                <a:gd name="T28" fmla="*/ 86 w 272"/>
                <a:gd name="T29" fmla="*/ 122 h 159"/>
                <a:gd name="T30" fmla="*/ 71 w 272"/>
                <a:gd name="T31" fmla="*/ 88 h 159"/>
                <a:gd name="T32" fmla="*/ 57 w 272"/>
                <a:gd name="T33" fmla="*/ 71 h 159"/>
                <a:gd name="T34" fmla="*/ 0 w 272"/>
                <a:gd name="T35" fmla="*/ 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2" h="159">
                  <a:moveTo>
                    <a:pt x="0" y="53"/>
                  </a:moveTo>
                  <a:lnTo>
                    <a:pt x="1" y="34"/>
                  </a:lnTo>
                  <a:lnTo>
                    <a:pt x="28" y="18"/>
                  </a:lnTo>
                  <a:lnTo>
                    <a:pt x="57" y="36"/>
                  </a:lnTo>
                  <a:lnTo>
                    <a:pt x="116" y="17"/>
                  </a:lnTo>
                  <a:lnTo>
                    <a:pt x="129" y="0"/>
                  </a:lnTo>
                  <a:lnTo>
                    <a:pt x="215" y="53"/>
                  </a:lnTo>
                  <a:lnTo>
                    <a:pt x="215" y="71"/>
                  </a:lnTo>
                  <a:lnTo>
                    <a:pt x="258" y="107"/>
                  </a:lnTo>
                  <a:lnTo>
                    <a:pt x="272" y="122"/>
                  </a:lnTo>
                  <a:lnTo>
                    <a:pt x="215" y="159"/>
                  </a:lnTo>
                  <a:lnTo>
                    <a:pt x="201" y="142"/>
                  </a:lnTo>
                  <a:lnTo>
                    <a:pt x="172" y="142"/>
                  </a:lnTo>
                  <a:lnTo>
                    <a:pt x="144" y="159"/>
                  </a:lnTo>
                  <a:lnTo>
                    <a:pt x="86" y="122"/>
                  </a:lnTo>
                  <a:lnTo>
                    <a:pt x="71" y="88"/>
                  </a:lnTo>
                  <a:lnTo>
                    <a:pt x="57" y="71"/>
                  </a:lnTo>
                  <a:lnTo>
                    <a:pt x="0" y="5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2" name="Freeform 106"/>
            <p:cNvSpPr>
              <a:spLocks/>
            </p:cNvSpPr>
            <p:nvPr/>
          </p:nvSpPr>
          <p:spPr bwMode="auto">
            <a:xfrm>
              <a:off x="3269" y="2764"/>
              <a:ext cx="294" cy="372"/>
            </a:xfrm>
            <a:custGeom>
              <a:avLst/>
              <a:gdLst>
                <a:gd name="T0" fmla="*/ 101 w 590"/>
                <a:gd name="T1" fmla="*/ 389 h 726"/>
                <a:gd name="T2" fmla="*/ 101 w 590"/>
                <a:gd name="T3" fmla="*/ 443 h 726"/>
                <a:gd name="T4" fmla="*/ 101 w 590"/>
                <a:gd name="T5" fmla="*/ 496 h 726"/>
                <a:gd name="T6" fmla="*/ 87 w 590"/>
                <a:gd name="T7" fmla="*/ 532 h 726"/>
                <a:gd name="T8" fmla="*/ 88 w 590"/>
                <a:gd name="T9" fmla="*/ 600 h 726"/>
                <a:gd name="T10" fmla="*/ 20 w 590"/>
                <a:gd name="T11" fmla="*/ 607 h 726"/>
                <a:gd name="T12" fmla="*/ 16 w 590"/>
                <a:gd name="T13" fmla="*/ 655 h 726"/>
                <a:gd name="T14" fmla="*/ 58 w 590"/>
                <a:gd name="T15" fmla="*/ 673 h 726"/>
                <a:gd name="T16" fmla="*/ 101 w 590"/>
                <a:gd name="T17" fmla="*/ 708 h 726"/>
                <a:gd name="T18" fmla="*/ 159 w 590"/>
                <a:gd name="T19" fmla="*/ 726 h 726"/>
                <a:gd name="T20" fmla="*/ 201 w 590"/>
                <a:gd name="T21" fmla="*/ 726 h 726"/>
                <a:gd name="T22" fmla="*/ 230 w 590"/>
                <a:gd name="T23" fmla="*/ 708 h 726"/>
                <a:gd name="T24" fmla="*/ 273 w 590"/>
                <a:gd name="T25" fmla="*/ 708 h 726"/>
                <a:gd name="T26" fmla="*/ 315 w 590"/>
                <a:gd name="T27" fmla="*/ 726 h 726"/>
                <a:gd name="T28" fmla="*/ 315 w 590"/>
                <a:gd name="T29" fmla="*/ 638 h 726"/>
                <a:gd name="T30" fmla="*/ 374 w 590"/>
                <a:gd name="T31" fmla="*/ 673 h 726"/>
                <a:gd name="T32" fmla="*/ 417 w 590"/>
                <a:gd name="T33" fmla="*/ 708 h 726"/>
                <a:gd name="T34" fmla="*/ 459 w 590"/>
                <a:gd name="T35" fmla="*/ 673 h 726"/>
                <a:gd name="T36" fmla="*/ 502 w 590"/>
                <a:gd name="T37" fmla="*/ 673 h 726"/>
                <a:gd name="T38" fmla="*/ 546 w 590"/>
                <a:gd name="T39" fmla="*/ 673 h 726"/>
                <a:gd name="T40" fmla="*/ 575 w 590"/>
                <a:gd name="T41" fmla="*/ 619 h 726"/>
                <a:gd name="T42" fmla="*/ 575 w 590"/>
                <a:gd name="T43" fmla="*/ 584 h 726"/>
                <a:gd name="T44" fmla="*/ 532 w 590"/>
                <a:gd name="T45" fmla="*/ 584 h 726"/>
                <a:gd name="T46" fmla="*/ 489 w 590"/>
                <a:gd name="T47" fmla="*/ 566 h 726"/>
                <a:gd name="T48" fmla="*/ 446 w 590"/>
                <a:gd name="T49" fmla="*/ 549 h 726"/>
                <a:gd name="T50" fmla="*/ 431 w 590"/>
                <a:gd name="T51" fmla="*/ 513 h 726"/>
                <a:gd name="T52" fmla="*/ 459 w 590"/>
                <a:gd name="T53" fmla="*/ 461 h 726"/>
                <a:gd name="T54" fmla="*/ 474 w 590"/>
                <a:gd name="T55" fmla="*/ 426 h 726"/>
                <a:gd name="T56" fmla="*/ 534 w 590"/>
                <a:gd name="T57" fmla="*/ 407 h 726"/>
                <a:gd name="T58" fmla="*/ 502 w 590"/>
                <a:gd name="T59" fmla="*/ 389 h 726"/>
                <a:gd name="T60" fmla="*/ 459 w 590"/>
                <a:gd name="T61" fmla="*/ 372 h 726"/>
                <a:gd name="T62" fmla="*/ 442 w 590"/>
                <a:gd name="T63" fmla="*/ 351 h 726"/>
                <a:gd name="T64" fmla="*/ 446 w 590"/>
                <a:gd name="T65" fmla="*/ 302 h 726"/>
                <a:gd name="T66" fmla="*/ 459 w 590"/>
                <a:gd name="T67" fmla="*/ 250 h 726"/>
                <a:gd name="T68" fmla="*/ 489 w 590"/>
                <a:gd name="T69" fmla="*/ 197 h 726"/>
                <a:gd name="T70" fmla="*/ 474 w 590"/>
                <a:gd name="T71" fmla="*/ 160 h 726"/>
                <a:gd name="T72" fmla="*/ 431 w 590"/>
                <a:gd name="T73" fmla="*/ 143 h 726"/>
                <a:gd name="T74" fmla="*/ 388 w 590"/>
                <a:gd name="T75" fmla="*/ 178 h 726"/>
                <a:gd name="T76" fmla="*/ 359 w 590"/>
                <a:gd name="T77" fmla="*/ 143 h 726"/>
                <a:gd name="T78" fmla="*/ 363 w 590"/>
                <a:gd name="T79" fmla="*/ 74 h 726"/>
                <a:gd name="T80" fmla="*/ 374 w 590"/>
                <a:gd name="T81" fmla="*/ 37 h 726"/>
                <a:gd name="T82" fmla="*/ 345 w 590"/>
                <a:gd name="T83" fmla="*/ 1 h 726"/>
                <a:gd name="T84" fmla="*/ 263 w 590"/>
                <a:gd name="T85" fmla="*/ 38 h 726"/>
                <a:gd name="T86" fmla="*/ 275 w 590"/>
                <a:gd name="T87" fmla="*/ 83 h 726"/>
                <a:gd name="T88" fmla="*/ 245 w 590"/>
                <a:gd name="T89" fmla="*/ 160 h 726"/>
                <a:gd name="T90" fmla="*/ 230 w 590"/>
                <a:gd name="T91" fmla="*/ 214 h 726"/>
                <a:gd name="T92" fmla="*/ 215 w 590"/>
                <a:gd name="T93" fmla="*/ 267 h 726"/>
                <a:gd name="T94" fmla="*/ 273 w 590"/>
                <a:gd name="T95" fmla="*/ 302 h 726"/>
                <a:gd name="T96" fmla="*/ 321 w 590"/>
                <a:gd name="T97" fmla="*/ 353 h 726"/>
                <a:gd name="T98" fmla="*/ 345 w 590"/>
                <a:gd name="T99" fmla="*/ 389 h 726"/>
                <a:gd name="T100" fmla="*/ 303 w 590"/>
                <a:gd name="T101" fmla="*/ 389 h 726"/>
                <a:gd name="T102" fmla="*/ 260 w 590"/>
                <a:gd name="T103" fmla="*/ 407 h 726"/>
                <a:gd name="T104" fmla="*/ 172 w 590"/>
                <a:gd name="T105" fmla="*/ 389 h 726"/>
                <a:gd name="T106" fmla="*/ 131 w 590"/>
                <a:gd name="T107" fmla="*/ 33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726">
                  <a:moveTo>
                    <a:pt x="101" y="354"/>
                  </a:moveTo>
                  <a:lnTo>
                    <a:pt x="101" y="372"/>
                  </a:lnTo>
                  <a:lnTo>
                    <a:pt x="101" y="389"/>
                  </a:lnTo>
                  <a:lnTo>
                    <a:pt x="101" y="407"/>
                  </a:lnTo>
                  <a:lnTo>
                    <a:pt x="101" y="426"/>
                  </a:lnTo>
                  <a:lnTo>
                    <a:pt x="101" y="443"/>
                  </a:lnTo>
                  <a:lnTo>
                    <a:pt x="101" y="461"/>
                  </a:lnTo>
                  <a:lnTo>
                    <a:pt x="101" y="479"/>
                  </a:lnTo>
                  <a:lnTo>
                    <a:pt x="101" y="496"/>
                  </a:lnTo>
                  <a:lnTo>
                    <a:pt x="101" y="513"/>
                  </a:lnTo>
                  <a:lnTo>
                    <a:pt x="101" y="532"/>
                  </a:lnTo>
                  <a:lnTo>
                    <a:pt x="87" y="532"/>
                  </a:lnTo>
                  <a:lnTo>
                    <a:pt x="101" y="549"/>
                  </a:lnTo>
                  <a:lnTo>
                    <a:pt x="101" y="566"/>
                  </a:lnTo>
                  <a:lnTo>
                    <a:pt x="88" y="600"/>
                  </a:lnTo>
                  <a:lnTo>
                    <a:pt x="59" y="587"/>
                  </a:lnTo>
                  <a:lnTo>
                    <a:pt x="38" y="596"/>
                  </a:lnTo>
                  <a:lnTo>
                    <a:pt x="20" y="607"/>
                  </a:lnTo>
                  <a:lnTo>
                    <a:pt x="0" y="619"/>
                  </a:lnTo>
                  <a:lnTo>
                    <a:pt x="0" y="638"/>
                  </a:lnTo>
                  <a:lnTo>
                    <a:pt x="16" y="655"/>
                  </a:lnTo>
                  <a:lnTo>
                    <a:pt x="29" y="655"/>
                  </a:lnTo>
                  <a:lnTo>
                    <a:pt x="43" y="673"/>
                  </a:lnTo>
                  <a:lnTo>
                    <a:pt x="58" y="673"/>
                  </a:lnTo>
                  <a:lnTo>
                    <a:pt x="72" y="690"/>
                  </a:lnTo>
                  <a:lnTo>
                    <a:pt x="87" y="690"/>
                  </a:lnTo>
                  <a:lnTo>
                    <a:pt x="101" y="708"/>
                  </a:lnTo>
                  <a:lnTo>
                    <a:pt x="116" y="708"/>
                  </a:lnTo>
                  <a:lnTo>
                    <a:pt x="129" y="708"/>
                  </a:lnTo>
                  <a:lnTo>
                    <a:pt x="159" y="726"/>
                  </a:lnTo>
                  <a:lnTo>
                    <a:pt x="172" y="726"/>
                  </a:lnTo>
                  <a:lnTo>
                    <a:pt x="187" y="726"/>
                  </a:lnTo>
                  <a:lnTo>
                    <a:pt x="201" y="726"/>
                  </a:lnTo>
                  <a:lnTo>
                    <a:pt x="201" y="708"/>
                  </a:lnTo>
                  <a:lnTo>
                    <a:pt x="215" y="708"/>
                  </a:lnTo>
                  <a:lnTo>
                    <a:pt x="230" y="708"/>
                  </a:lnTo>
                  <a:lnTo>
                    <a:pt x="245" y="708"/>
                  </a:lnTo>
                  <a:lnTo>
                    <a:pt x="260" y="708"/>
                  </a:lnTo>
                  <a:lnTo>
                    <a:pt x="273" y="708"/>
                  </a:lnTo>
                  <a:lnTo>
                    <a:pt x="288" y="726"/>
                  </a:lnTo>
                  <a:lnTo>
                    <a:pt x="303" y="726"/>
                  </a:lnTo>
                  <a:lnTo>
                    <a:pt x="315" y="726"/>
                  </a:lnTo>
                  <a:lnTo>
                    <a:pt x="315" y="687"/>
                  </a:lnTo>
                  <a:lnTo>
                    <a:pt x="303" y="655"/>
                  </a:lnTo>
                  <a:lnTo>
                    <a:pt x="315" y="638"/>
                  </a:lnTo>
                  <a:lnTo>
                    <a:pt x="359" y="638"/>
                  </a:lnTo>
                  <a:lnTo>
                    <a:pt x="359" y="655"/>
                  </a:lnTo>
                  <a:lnTo>
                    <a:pt x="374" y="673"/>
                  </a:lnTo>
                  <a:lnTo>
                    <a:pt x="388" y="690"/>
                  </a:lnTo>
                  <a:lnTo>
                    <a:pt x="402" y="708"/>
                  </a:lnTo>
                  <a:lnTo>
                    <a:pt x="417" y="708"/>
                  </a:lnTo>
                  <a:lnTo>
                    <a:pt x="431" y="708"/>
                  </a:lnTo>
                  <a:lnTo>
                    <a:pt x="446" y="690"/>
                  </a:lnTo>
                  <a:lnTo>
                    <a:pt x="459" y="673"/>
                  </a:lnTo>
                  <a:lnTo>
                    <a:pt x="474" y="673"/>
                  </a:lnTo>
                  <a:lnTo>
                    <a:pt x="489" y="673"/>
                  </a:lnTo>
                  <a:lnTo>
                    <a:pt x="502" y="673"/>
                  </a:lnTo>
                  <a:lnTo>
                    <a:pt x="518" y="673"/>
                  </a:lnTo>
                  <a:lnTo>
                    <a:pt x="532" y="673"/>
                  </a:lnTo>
                  <a:lnTo>
                    <a:pt x="546" y="673"/>
                  </a:lnTo>
                  <a:lnTo>
                    <a:pt x="557" y="660"/>
                  </a:lnTo>
                  <a:lnTo>
                    <a:pt x="566" y="638"/>
                  </a:lnTo>
                  <a:lnTo>
                    <a:pt x="575" y="619"/>
                  </a:lnTo>
                  <a:lnTo>
                    <a:pt x="590" y="619"/>
                  </a:lnTo>
                  <a:lnTo>
                    <a:pt x="575" y="601"/>
                  </a:lnTo>
                  <a:lnTo>
                    <a:pt x="575" y="584"/>
                  </a:lnTo>
                  <a:lnTo>
                    <a:pt x="560" y="584"/>
                  </a:lnTo>
                  <a:lnTo>
                    <a:pt x="546" y="584"/>
                  </a:lnTo>
                  <a:lnTo>
                    <a:pt x="532" y="584"/>
                  </a:lnTo>
                  <a:lnTo>
                    <a:pt x="518" y="584"/>
                  </a:lnTo>
                  <a:lnTo>
                    <a:pt x="502" y="584"/>
                  </a:lnTo>
                  <a:lnTo>
                    <a:pt x="489" y="566"/>
                  </a:lnTo>
                  <a:lnTo>
                    <a:pt x="474" y="549"/>
                  </a:lnTo>
                  <a:lnTo>
                    <a:pt x="459" y="549"/>
                  </a:lnTo>
                  <a:lnTo>
                    <a:pt x="446" y="549"/>
                  </a:lnTo>
                  <a:lnTo>
                    <a:pt x="446" y="532"/>
                  </a:lnTo>
                  <a:lnTo>
                    <a:pt x="431" y="532"/>
                  </a:lnTo>
                  <a:lnTo>
                    <a:pt x="431" y="513"/>
                  </a:lnTo>
                  <a:lnTo>
                    <a:pt x="446" y="496"/>
                  </a:lnTo>
                  <a:lnTo>
                    <a:pt x="459" y="496"/>
                  </a:lnTo>
                  <a:lnTo>
                    <a:pt x="459" y="461"/>
                  </a:lnTo>
                  <a:lnTo>
                    <a:pt x="459" y="443"/>
                  </a:lnTo>
                  <a:lnTo>
                    <a:pt x="474" y="445"/>
                  </a:lnTo>
                  <a:lnTo>
                    <a:pt x="474" y="426"/>
                  </a:lnTo>
                  <a:lnTo>
                    <a:pt x="489" y="426"/>
                  </a:lnTo>
                  <a:lnTo>
                    <a:pt x="519" y="424"/>
                  </a:lnTo>
                  <a:lnTo>
                    <a:pt x="534" y="407"/>
                  </a:lnTo>
                  <a:lnTo>
                    <a:pt x="532" y="389"/>
                  </a:lnTo>
                  <a:lnTo>
                    <a:pt x="518" y="389"/>
                  </a:lnTo>
                  <a:lnTo>
                    <a:pt x="502" y="389"/>
                  </a:lnTo>
                  <a:lnTo>
                    <a:pt x="489" y="389"/>
                  </a:lnTo>
                  <a:lnTo>
                    <a:pt x="474" y="389"/>
                  </a:lnTo>
                  <a:lnTo>
                    <a:pt x="459" y="372"/>
                  </a:lnTo>
                  <a:lnTo>
                    <a:pt x="446" y="372"/>
                  </a:lnTo>
                  <a:lnTo>
                    <a:pt x="447" y="373"/>
                  </a:lnTo>
                  <a:lnTo>
                    <a:pt x="442" y="351"/>
                  </a:lnTo>
                  <a:lnTo>
                    <a:pt x="431" y="337"/>
                  </a:lnTo>
                  <a:lnTo>
                    <a:pt x="431" y="320"/>
                  </a:lnTo>
                  <a:lnTo>
                    <a:pt x="446" y="302"/>
                  </a:lnTo>
                  <a:lnTo>
                    <a:pt x="446" y="284"/>
                  </a:lnTo>
                  <a:lnTo>
                    <a:pt x="459" y="284"/>
                  </a:lnTo>
                  <a:lnTo>
                    <a:pt x="459" y="250"/>
                  </a:lnTo>
                  <a:lnTo>
                    <a:pt x="459" y="232"/>
                  </a:lnTo>
                  <a:lnTo>
                    <a:pt x="474" y="214"/>
                  </a:lnTo>
                  <a:lnTo>
                    <a:pt x="489" y="197"/>
                  </a:lnTo>
                  <a:lnTo>
                    <a:pt x="489" y="178"/>
                  </a:lnTo>
                  <a:lnTo>
                    <a:pt x="489" y="160"/>
                  </a:lnTo>
                  <a:lnTo>
                    <a:pt x="474" y="160"/>
                  </a:lnTo>
                  <a:lnTo>
                    <a:pt x="459" y="160"/>
                  </a:lnTo>
                  <a:lnTo>
                    <a:pt x="446" y="143"/>
                  </a:lnTo>
                  <a:lnTo>
                    <a:pt x="431" y="143"/>
                  </a:lnTo>
                  <a:lnTo>
                    <a:pt x="417" y="160"/>
                  </a:lnTo>
                  <a:lnTo>
                    <a:pt x="402" y="160"/>
                  </a:lnTo>
                  <a:lnTo>
                    <a:pt x="388" y="178"/>
                  </a:lnTo>
                  <a:lnTo>
                    <a:pt x="374" y="160"/>
                  </a:lnTo>
                  <a:lnTo>
                    <a:pt x="359" y="160"/>
                  </a:lnTo>
                  <a:lnTo>
                    <a:pt x="359" y="143"/>
                  </a:lnTo>
                  <a:lnTo>
                    <a:pt x="345" y="143"/>
                  </a:lnTo>
                  <a:lnTo>
                    <a:pt x="361" y="108"/>
                  </a:lnTo>
                  <a:lnTo>
                    <a:pt x="363" y="74"/>
                  </a:lnTo>
                  <a:lnTo>
                    <a:pt x="388" y="73"/>
                  </a:lnTo>
                  <a:lnTo>
                    <a:pt x="407" y="59"/>
                  </a:lnTo>
                  <a:lnTo>
                    <a:pt x="374" y="37"/>
                  </a:lnTo>
                  <a:lnTo>
                    <a:pt x="359" y="37"/>
                  </a:lnTo>
                  <a:lnTo>
                    <a:pt x="345" y="20"/>
                  </a:lnTo>
                  <a:lnTo>
                    <a:pt x="345" y="1"/>
                  </a:lnTo>
                  <a:lnTo>
                    <a:pt x="331" y="1"/>
                  </a:lnTo>
                  <a:lnTo>
                    <a:pt x="304" y="0"/>
                  </a:lnTo>
                  <a:lnTo>
                    <a:pt x="263" y="38"/>
                  </a:lnTo>
                  <a:lnTo>
                    <a:pt x="288" y="56"/>
                  </a:lnTo>
                  <a:lnTo>
                    <a:pt x="291" y="74"/>
                  </a:lnTo>
                  <a:lnTo>
                    <a:pt x="275" y="83"/>
                  </a:lnTo>
                  <a:lnTo>
                    <a:pt x="251" y="106"/>
                  </a:lnTo>
                  <a:lnTo>
                    <a:pt x="218" y="125"/>
                  </a:lnTo>
                  <a:lnTo>
                    <a:pt x="245" y="160"/>
                  </a:lnTo>
                  <a:lnTo>
                    <a:pt x="245" y="178"/>
                  </a:lnTo>
                  <a:lnTo>
                    <a:pt x="230" y="197"/>
                  </a:lnTo>
                  <a:lnTo>
                    <a:pt x="230" y="214"/>
                  </a:lnTo>
                  <a:lnTo>
                    <a:pt x="215" y="232"/>
                  </a:lnTo>
                  <a:lnTo>
                    <a:pt x="215" y="250"/>
                  </a:lnTo>
                  <a:lnTo>
                    <a:pt x="215" y="267"/>
                  </a:lnTo>
                  <a:lnTo>
                    <a:pt x="230" y="284"/>
                  </a:lnTo>
                  <a:lnTo>
                    <a:pt x="245" y="284"/>
                  </a:lnTo>
                  <a:lnTo>
                    <a:pt x="273" y="302"/>
                  </a:lnTo>
                  <a:lnTo>
                    <a:pt x="303" y="320"/>
                  </a:lnTo>
                  <a:lnTo>
                    <a:pt x="303" y="337"/>
                  </a:lnTo>
                  <a:lnTo>
                    <a:pt x="321" y="353"/>
                  </a:lnTo>
                  <a:lnTo>
                    <a:pt x="345" y="372"/>
                  </a:lnTo>
                  <a:lnTo>
                    <a:pt x="359" y="389"/>
                  </a:lnTo>
                  <a:lnTo>
                    <a:pt x="345" y="389"/>
                  </a:lnTo>
                  <a:lnTo>
                    <a:pt x="331" y="389"/>
                  </a:lnTo>
                  <a:lnTo>
                    <a:pt x="316" y="389"/>
                  </a:lnTo>
                  <a:lnTo>
                    <a:pt x="303" y="389"/>
                  </a:lnTo>
                  <a:lnTo>
                    <a:pt x="303" y="407"/>
                  </a:lnTo>
                  <a:lnTo>
                    <a:pt x="273" y="407"/>
                  </a:lnTo>
                  <a:lnTo>
                    <a:pt x="260" y="407"/>
                  </a:lnTo>
                  <a:lnTo>
                    <a:pt x="230" y="426"/>
                  </a:lnTo>
                  <a:lnTo>
                    <a:pt x="201" y="407"/>
                  </a:lnTo>
                  <a:lnTo>
                    <a:pt x="172" y="389"/>
                  </a:lnTo>
                  <a:lnTo>
                    <a:pt x="159" y="354"/>
                  </a:lnTo>
                  <a:lnTo>
                    <a:pt x="144" y="337"/>
                  </a:lnTo>
                  <a:lnTo>
                    <a:pt x="131" y="334"/>
                  </a:lnTo>
                  <a:lnTo>
                    <a:pt x="114" y="328"/>
                  </a:lnTo>
                  <a:lnTo>
                    <a:pt x="101" y="354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3" name="Freeform 107"/>
            <p:cNvSpPr>
              <a:spLocks/>
            </p:cNvSpPr>
            <p:nvPr/>
          </p:nvSpPr>
          <p:spPr bwMode="auto">
            <a:xfrm>
              <a:off x="2866" y="3038"/>
              <a:ext cx="532" cy="319"/>
            </a:xfrm>
            <a:custGeom>
              <a:avLst/>
              <a:gdLst>
                <a:gd name="T0" fmla="*/ 14 w 1075"/>
                <a:gd name="T1" fmla="*/ 211 h 621"/>
                <a:gd name="T2" fmla="*/ 57 w 1075"/>
                <a:gd name="T3" fmla="*/ 195 h 621"/>
                <a:gd name="T4" fmla="*/ 114 w 1075"/>
                <a:gd name="T5" fmla="*/ 229 h 621"/>
                <a:gd name="T6" fmla="*/ 142 w 1075"/>
                <a:gd name="T7" fmla="*/ 265 h 621"/>
                <a:gd name="T8" fmla="*/ 156 w 1075"/>
                <a:gd name="T9" fmla="*/ 283 h 621"/>
                <a:gd name="T10" fmla="*/ 229 w 1075"/>
                <a:gd name="T11" fmla="*/ 334 h 621"/>
                <a:gd name="T12" fmla="*/ 242 w 1075"/>
                <a:gd name="T13" fmla="*/ 352 h 621"/>
                <a:gd name="T14" fmla="*/ 300 w 1075"/>
                <a:gd name="T15" fmla="*/ 387 h 621"/>
                <a:gd name="T16" fmla="*/ 372 w 1075"/>
                <a:gd name="T17" fmla="*/ 424 h 621"/>
                <a:gd name="T18" fmla="*/ 472 w 1075"/>
                <a:gd name="T19" fmla="*/ 441 h 621"/>
                <a:gd name="T20" fmla="*/ 587 w 1075"/>
                <a:gd name="T21" fmla="*/ 476 h 621"/>
                <a:gd name="T22" fmla="*/ 645 w 1075"/>
                <a:gd name="T23" fmla="*/ 529 h 621"/>
                <a:gd name="T24" fmla="*/ 731 w 1075"/>
                <a:gd name="T25" fmla="*/ 529 h 621"/>
                <a:gd name="T26" fmla="*/ 759 w 1075"/>
                <a:gd name="T27" fmla="*/ 529 h 621"/>
                <a:gd name="T28" fmla="*/ 874 w 1075"/>
                <a:gd name="T29" fmla="*/ 564 h 621"/>
                <a:gd name="T30" fmla="*/ 889 w 1075"/>
                <a:gd name="T31" fmla="*/ 564 h 621"/>
                <a:gd name="T32" fmla="*/ 960 w 1075"/>
                <a:gd name="T33" fmla="*/ 621 h 621"/>
                <a:gd name="T34" fmla="*/ 960 w 1075"/>
                <a:gd name="T35" fmla="*/ 602 h 621"/>
                <a:gd name="T36" fmla="*/ 992 w 1075"/>
                <a:gd name="T37" fmla="*/ 582 h 621"/>
                <a:gd name="T38" fmla="*/ 1017 w 1075"/>
                <a:gd name="T39" fmla="*/ 548 h 621"/>
                <a:gd name="T40" fmla="*/ 1047 w 1075"/>
                <a:gd name="T41" fmla="*/ 530 h 621"/>
                <a:gd name="T42" fmla="*/ 1075 w 1075"/>
                <a:gd name="T43" fmla="*/ 494 h 621"/>
                <a:gd name="T44" fmla="*/ 1075 w 1075"/>
                <a:gd name="T45" fmla="*/ 427 h 621"/>
                <a:gd name="T46" fmla="*/ 1049 w 1075"/>
                <a:gd name="T47" fmla="*/ 409 h 621"/>
                <a:gd name="T48" fmla="*/ 1031 w 1075"/>
                <a:gd name="T49" fmla="*/ 389 h 621"/>
                <a:gd name="T50" fmla="*/ 1003 w 1075"/>
                <a:gd name="T51" fmla="*/ 375 h 621"/>
                <a:gd name="T52" fmla="*/ 1003 w 1075"/>
                <a:gd name="T53" fmla="*/ 355 h 621"/>
                <a:gd name="T54" fmla="*/ 988 w 1075"/>
                <a:gd name="T55" fmla="*/ 334 h 621"/>
                <a:gd name="T56" fmla="*/ 988 w 1075"/>
                <a:gd name="T57" fmla="*/ 196 h 621"/>
                <a:gd name="T58" fmla="*/ 975 w 1075"/>
                <a:gd name="T59" fmla="*/ 195 h 621"/>
                <a:gd name="T60" fmla="*/ 944 w 1075"/>
                <a:gd name="T61" fmla="*/ 175 h 621"/>
                <a:gd name="T62" fmla="*/ 916 w 1075"/>
                <a:gd name="T63" fmla="*/ 175 h 621"/>
                <a:gd name="T64" fmla="*/ 902 w 1075"/>
                <a:gd name="T65" fmla="*/ 158 h 621"/>
                <a:gd name="T66" fmla="*/ 886 w 1075"/>
                <a:gd name="T67" fmla="*/ 158 h 621"/>
                <a:gd name="T68" fmla="*/ 874 w 1075"/>
                <a:gd name="T69" fmla="*/ 141 h 621"/>
                <a:gd name="T70" fmla="*/ 859 w 1075"/>
                <a:gd name="T71" fmla="*/ 141 h 621"/>
                <a:gd name="T72" fmla="*/ 802 w 1075"/>
                <a:gd name="T73" fmla="*/ 70 h 621"/>
                <a:gd name="T74" fmla="*/ 773 w 1075"/>
                <a:gd name="T75" fmla="*/ 53 h 621"/>
                <a:gd name="T76" fmla="*/ 762 w 1075"/>
                <a:gd name="T77" fmla="*/ 69 h 621"/>
                <a:gd name="T78" fmla="*/ 745 w 1075"/>
                <a:gd name="T79" fmla="*/ 70 h 621"/>
                <a:gd name="T80" fmla="*/ 730 w 1075"/>
                <a:gd name="T81" fmla="*/ 36 h 621"/>
                <a:gd name="T82" fmla="*/ 700 w 1075"/>
                <a:gd name="T83" fmla="*/ 36 h 621"/>
                <a:gd name="T84" fmla="*/ 558 w 1075"/>
                <a:gd name="T85" fmla="*/ 35 h 621"/>
                <a:gd name="T86" fmla="*/ 516 w 1075"/>
                <a:gd name="T87" fmla="*/ 88 h 621"/>
                <a:gd name="T88" fmla="*/ 486 w 1075"/>
                <a:gd name="T89" fmla="*/ 70 h 621"/>
                <a:gd name="T90" fmla="*/ 458 w 1075"/>
                <a:gd name="T91" fmla="*/ 0 h 621"/>
                <a:gd name="T92" fmla="*/ 428 w 1075"/>
                <a:gd name="T93" fmla="*/ 18 h 621"/>
                <a:gd name="T94" fmla="*/ 428 w 1075"/>
                <a:gd name="T95" fmla="*/ 70 h 621"/>
                <a:gd name="T96" fmla="*/ 401 w 1075"/>
                <a:gd name="T97" fmla="*/ 70 h 621"/>
                <a:gd name="T98" fmla="*/ 386 w 1075"/>
                <a:gd name="T99" fmla="*/ 53 h 621"/>
                <a:gd name="T100" fmla="*/ 302 w 1075"/>
                <a:gd name="T101" fmla="*/ 35 h 621"/>
                <a:gd name="T102" fmla="*/ 273 w 1075"/>
                <a:gd name="T103" fmla="*/ 53 h 621"/>
                <a:gd name="T104" fmla="*/ 207 w 1075"/>
                <a:gd name="T105" fmla="*/ 53 h 621"/>
                <a:gd name="T106" fmla="*/ 145 w 1075"/>
                <a:gd name="T107" fmla="*/ 35 h 621"/>
                <a:gd name="T108" fmla="*/ 131 w 1075"/>
                <a:gd name="T109" fmla="*/ 35 h 621"/>
                <a:gd name="T110" fmla="*/ 101 w 1075"/>
                <a:gd name="T111" fmla="*/ 40 h 621"/>
                <a:gd name="T112" fmla="*/ 40 w 1075"/>
                <a:gd name="T113" fmla="*/ 67 h 621"/>
                <a:gd name="T114" fmla="*/ 56 w 1075"/>
                <a:gd name="T115" fmla="*/ 122 h 621"/>
                <a:gd name="T116" fmla="*/ 0 w 1075"/>
                <a:gd name="T117" fmla="*/ 143 h 621"/>
                <a:gd name="T118" fmla="*/ 14 w 1075"/>
                <a:gd name="T119" fmla="*/ 2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5" h="621">
                  <a:moveTo>
                    <a:pt x="14" y="211"/>
                  </a:moveTo>
                  <a:lnTo>
                    <a:pt x="57" y="195"/>
                  </a:lnTo>
                  <a:lnTo>
                    <a:pt x="114" y="229"/>
                  </a:lnTo>
                  <a:lnTo>
                    <a:pt x="142" y="265"/>
                  </a:lnTo>
                  <a:lnTo>
                    <a:pt x="156" y="283"/>
                  </a:lnTo>
                  <a:lnTo>
                    <a:pt x="229" y="334"/>
                  </a:lnTo>
                  <a:lnTo>
                    <a:pt x="242" y="352"/>
                  </a:lnTo>
                  <a:lnTo>
                    <a:pt x="300" y="387"/>
                  </a:lnTo>
                  <a:lnTo>
                    <a:pt x="372" y="424"/>
                  </a:lnTo>
                  <a:lnTo>
                    <a:pt x="472" y="441"/>
                  </a:lnTo>
                  <a:lnTo>
                    <a:pt x="587" y="476"/>
                  </a:lnTo>
                  <a:lnTo>
                    <a:pt x="645" y="529"/>
                  </a:lnTo>
                  <a:lnTo>
                    <a:pt x="731" y="529"/>
                  </a:lnTo>
                  <a:lnTo>
                    <a:pt x="759" y="529"/>
                  </a:lnTo>
                  <a:lnTo>
                    <a:pt x="874" y="564"/>
                  </a:lnTo>
                  <a:lnTo>
                    <a:pt x="889" y="564"/>
                  </a:lnTo>
                  <a:lnTo>
                    <a:pt x="960" y="621"/>
                  </a:lnTo>
                  <a:lnTo>
                    <a:pt x="960" y="602"/>
                  </a:lnTo>
                  <a:lnTo>
                    <a:pt x="992" y="582"/>
                  </a:lnTo>
                  <a:lnTo>
                    <a:pt x="1017" y="548"/>
                  </a:lnTo>
                  <a:lnTo>
                    <a:pt x="1047" y="530"/>
                  </a:lnTo>
                  <a:lnTo>
                    <a:pt x="1075" y="494"/>
                  </a:lnTo>
                  <a:lnTo>
                    <a:pt x="1075" y="427"/>
                  </a:lnTo>
                  <a:lnTo>
                    <a:pt x="1049" y="409"/>
                  </a:lnTo>
                  <a:lnTo>
                    <a:pt x="1031" y="389"/>
                  </a:lnTo>
                  <a:lnTo>
                    <a:pt x="1003" y="375"/>
                  </a:lnTo>
                  <a:lnTo>
                    <a:pt x="1003" y="355"/>
                  </a:lnTo>
                  <a:lnTo>
                    <a:pt x="988" y="334"/>
                  </a:lnTo>
                  <a:lnTo>
                    <a:pt x="988" y="196"/>
                  </a:lnTo>
                  <a:lnTo>
                    <a:pt x="975" y="195"/>
                  </a:lnTo>
                  <a:lnTo>
                    <a:pt x="944" y="175"/>
                  </a:lnTo>
                  <a:lnTo>
                    <a:pt x="916" y="175"/>
                  </a:lnTo>
                  <a:lnTo>
                    <a:pt x="902" y="158"/>
                  </a:lnTo>
                  <a:lnTo>
                    <a:pt x="886" y="158"/>
                  </a:lnTo>
                  <a:lnTo>
                    <a:pt x="874" y="141"/>
                  </a:lnTo>
                  <a:lnTo>
                    <a:pt x="859" y="141"/>
                  </a:lnTo>
                  <a:lnTo>
                    <a:pt x="802" y="70"/>
                  </a:lnTo>
                  <a:lnTo>
                    <a:pt x="773" y="53"/>
                  </a:lnTo>
                  <a:lnTo>
                    <a:pt x="762" y="69"/>
                  </a:lnTo>
                  <a:lnTo>
                    <a:pt x="745" y="70"/>
                  </a:lnTo>
                  <a:lnTo>
                    <a:pt x="730" y="36"/>
                  </a:lnTo>
                  <a:lnTo>
                    <a:pt x="700" y="36"/>
                  </a:lnTo>
                  <a:lnTo>
                    <a:pt x="558" y="35"/>
                  </a:lnTo>
                  <a:lnTo>
                    <a:pt x="516" y="88"/>
                  </a:lnTo>
                  <a:lnTo>
                    <a:pt x="486" y="70"/>
                  </a:lnTo>
                  <a:lnTo>
                    <a:pt x="458" y="0"/>
                  </a:lnTo>
                  <a:lnTo>
                    <a:pt x="428" y="18"/>
                  </a:lnTo>
                  <a:lnTo>
                    <a:pt x="428" y="70"/>
                  </a:lnTo>
                  <a:lnTo>
                    <a:pt x="401" y="70"/>
                  </a:lnTo>
                  <a:lnTo>
                    <a:pt x="386" y="53"/>
                  </a:lnTo>
                  <a:lnTo>
                    <a:pt x="302" y="35"/>
                  </a:lnTo>
                  <a:lnTo>
                    <a:pt x="273" y="53"/>
                  </a:lnTo>
                  <a:lnTo>
                    <a:pt x="207" y="53"/>
                  </a:lnTo>
                  <a:lnTo>
                    <a:pt x="145" y="35"/>
                  </a:lnTo>
                  <a:lnTo>
                    <a:pt x="131" y="35"/>
                  </a:lnTo>
                  <a:lnTo>
                    <a:pt x="101" y="40"/>
                  </a:lnTo>
                  <a:lnTo>
                    <a:pt x="40" y="67"/>
                  </a:lnTo>
                  <a:lnTo>
                    <a:pt x="56" y="122"/>
                  </a:lnTo>
                  <a:lnTo>
                    <a:pt x="0" y="143"/>
                  </a:lnTo>
                  <a:lnTo>
                    <a:pt x="14" y="211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4" name="Freeform 108"/>
            <p:cNvSpPr>
              <a:spLocks/>
            </p:cNvSpPr>
            <p:nvPr/>
          </p:nvSpPr>
          <p:spPr bwMode="auto">
            <a:xfrm>
              <a:off x="3328" y="2544"/>
              <a:ext cx="655" cy="683"/>
            </a:xfrm>
            <a:custGeom>
              <a:avLst/>
              <a:gdLst>
                <a:gd name="T0" fmla="*/ 129 w 1321"/>
                <a:gd name="T1" fmla="*/ 19 h 1325"/>
                <a:gd name="T2" fmla="*/ 57 w 1321"/>
                <a:gd name="T3" fmla="*/ 0 h 1325"/>
                <a:gd name="T4" fmla="*/ 25 w 1321"/>
                <a:gd name="T5" fmla="*/ 31 h 1325"/>
                <a:gd name="T6" fmla="*/ 43 w 1321"/>
                <a:gd name="T7" fmla="*/ 71 h 1325"/>
                <a:gd name="T8" fmla="*/ 19 w 1321"/>
                <a:gd name="T9" fmla="*/ 158 h 1325"/>
                <a:gd name="T10" fmla="*/ 0 w 1321"/>
                <a:gd name="T11" fmla="*/ 212 h 1325"/>
                <a:gd name="T12" fmla="*/ 44 w 1321"/>
                <a:gd name="T13" fmla="*/ 296 h 1325"/>
                <a:gd name="T14" fmla="*/ 101 w 1321"/>
                <a:gd name="T15" fmla="*/ 386 h 1325"/>
                <a:gd name="T16" fmla="*/ 28 w 1321"/>
                <a:gd name="T17" fmla="*/ 441 h 1325"/>
                <a:gd name="T18" fmla="*/ 60 w 1321"/>
                <a:gd name="T19" fmla="*/ 530 h 1325"/>
                <a:gd name="T20" fmla="*/ 200 w 1321"/>
                <a:gd name="T21" fmla="*/ 423 h 1325"/>
                <a:gd name="T22" fmla="*/ 257 w 1321"/>
                <a:gd name="T23" fmla="*/ 460 h 1325"/>
                <a:gd name="T24" fmla="*/ 244 w 1321"/>
                <a:gd name="T25" fmla="*/ 513 h 1325"/>
                <a:gd name="T26" fmla="*/ 257 w 1321"/>
                <a:gd name="T27" fmla="*/ 600 h 1325"/>
                <a:gd name="T28" fmla="*/ 315 w 1321"/>
                <a:gd name="T29" fmla="*/ 583 h 1325"/>
                <a:gd name="T30" fmla="*/ 373 w 1321"/>
                <a:gd name="T31" fmla="*/ 583 h 1325"/>
                <a:gd name="T32" fmla="*/ 344 w 1321"/>
                <a:gd name="T33" fmla="*/ 672 h 1325"/>
                <a:gd name="T34" fmla="*/ 315 w 1321"/>
                <a:gd name="T35" fmla="*/ 760 h 1325"/>
                <a:gd name="T36" fmla="*/ 373 w 1321"/>
                <a:gd name="T37" fmla="*/ 811 h 1325"/>
                <a:gd name="T38" fmla="*/ 403 w 1321"/>
                <a:gd name="T39" fmla="*/ 847 h 1325"/>
                <a:gd name="T40" fmla="*/ 344 w 1321"/>
                <a:gd name="T41" fmla="*/ 866 h 1325"/>
                <a:gd name="T42" fmla="*/ 315 w 1321"/>
                <a:gd name="T43" fmla="*/ 936 h 1325"/>
                <a:gd name="T44" fmla="*/ 373 w 1321"/>
                <a:gd name="T45" fmla="*/ 989 h 1325"/>
                <a:gd name="T46" fmla="*/ 444 w 1321"/>
                <a:gd name="T47" fmla="*/ 1006 h 1325"/>
                <a:gd name="T48" fmla="*/ 489 w 1321"/>
                <a:gd name="T49" fmla="*/ 1024 h 1325"/>
                <a:gd name="T50" fmla="*/ 560 w 1321"/>
                <a:gd name="T51" fmla="*/ 972 h 1325"/>
                <a:gd name="T52" fmla="*/ 646 w 1321"/>
                <a:gd name="T53" fmla="*/ 1042 h 1325"/>
                <a:gd name="T54" fmla="*/ 746 w 1321"/>
                <a:gd name="T55" fmla="*/ 1096 h 1325"/>
                <a:gd name="T56" fmla="*/ 761 w 1321"/>
                <a:gd name="T57" fmla="*/ 1218 h 1325"/>
                <a:gd name="T58" fmla="*/ 847 w 1321"/>
                <a:gd name="T59" fmla="*/ 1200 h 1325"/>
                <a:gd name="T60" fmla="*/ 904 w 1321"/>
                <a:gd name="T61" fmla="*/ 1183 h 1325"/>
                <a:gd name="T62" fmla="*/ 933 w 1321"/>
                <a:gd name="T63" fmla="*/ 1254 h 1325"/>
                <a:gd name="T64" fmla="*/ 990 w 1321"/>
                <a:gd name="T65" fmla="*/ 1288 h 1325"/>
                <a:gd name="T66" fmla="*/ 1090 w 1321"/>
                <a:gd name="T67" fmla="*/ 1325 h 1325"/>
                <a:gd name="T68" fmla="*/ 1262 w 1321"/>
                <a:gd name="T69" fmla="*/ 1307 h 1325"/>
                <a:gd name="T70" fmla="*/ 1305 w 1321"/>
                <a:gd name="T71" fmla="*/ 1254 h 1325"/>
                <a:gd name="T72" fmla="*/ 1262 w 1321"/>
                <a:gd name="T73" fmla="*/ 1183 h 1325"/>
                <a:gd name="T74" fmla="*/ 1191 w 1321"/>
                <a:gd name="T75" fmla="*/ 1130 h 1325"/>
                <a:gd name="T76" fmla="*/ 1176 w 1321"/>
                <a:gd name="T77" fmla="*/ 1042 h 1325"/>
                <a:gd name="T78" fmla="*/ 1090 w 1321"/>
                <a:gd name="T79" fmla="*/ 1059 h 1325"/>
                <a:gd name="T80" fmla="*/ 1033 w 1321"/>
                <a:gd name="T81" fmla="*/ 1006 h 1325"/>
                <a:gd name="T82" fmla="*/ 975 w 1321"/>
                <a:gd name="T83" fmla="*/ 972 h 1325"/>
                <a:gd name="T84" fmla="*/ 890 w 1321"/>
                <a:gd name="T85" fmla="*/ 919 h 1325"/>
                <a:gd name="T86" fmla="*/ 789 w 1321"/>
                <a:gd name="T87" fmla="*/ 901 h 1325"/>
                <a:gd name="T88" fmla="*/ 703 w 1321"/>
                <a:gd name="T89" fmla="*/ 866 h 1325"/>
                <a:gd name="T90" fmla="*/ 660 w 1321"/>
                <a:gd name="T91" fmla="*/ 811 h 1325"/>
                <a:gd name="T92" fmla="*/ 587 w 1321"/>
                <a:gd name="T93" fmla="*/ 742 h 1325"/>
                <a:gd name="T94" fmla="*/ 574 w 1321"/>
                <a:gd name="T95" fmla="*/ 654 h 1325"/>
                <a:gd name="T96" fmla="*/ 502 w 1321"/>
                <a:gd name="T97" fmla="*/ 547 h 1325"/>
                <a:gd name="T98" fmla="*/ 403 w 1321"/>
                <a:gd name="T99" fmla="*/ 460 h 1325"/>
                <a:gd name="T100" fmla="*/ 330 w 1321"/>
                <a:gd name="T101" fmla="*/ 389 h 1325"/>
                <a:gd name="T102" fmla="*/ 287 w 1321"/>
                <a:gd name="T103" fmla="*/ 283 h 1325"/>
                <a:gd name="T104" fmla="*/ 229 w 1321"/>
                <a:gd name="T105" fmla="*/ 194 h 1325"/>
                <a:gd name="T106" fmla="*/ 200 w 1321"/>
                <a:gd name="T107" fmla="*/ 8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1" h="1325">
                  <a:moveTo>
                    <a:pt x="186" y="36"/>
                  </a:moveTo>
                  <a:lnTo>
                    <a:pt x="172" y="36"/>
                  </a:lnTo>
                  <a:lnTo>
                    <a:pt x="158" y="36"/>
                  </a:lnTo>
                  <a:lnTo>
                    <a:pt x="144" y="36"/>
                  </a:lnTo>
                  <a:lnTo>
                    <a:pt x="129" y="19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3" y="4"/>
                  </a:lnTo>
                  <a:lnTo>
                    <a:pt x="14" y="19"/>
                  </a:lnTo>
                  <a:lnTo>
                    <a:pt x="25" y="31"/>
                  </a:lnTo>
                  <a:lnTo>
                    <a:pt x="32" y="38"/>
                  </a:lnTo>
                  <a:lnTo>
                    <a:pt x="57" y="36"/>
                  </a:lnTo>
                  <a:lnTo>
                    <a:pt x="53" y="49"/>
                  </a:lnTo>
                  <a:lnTo>
                    <a:pt x="48" y="58"/>
                  </a:lnTo>
                  <a:lnTo>
                    <a:pt x="43" y="71"/>
                  </a:lnTo>
                  <a:lnTo>
                    <a:pt x="35" y="90"/>
                  </a:lnTo>
                  <a:lnTo>
                    <a:pt x="28" y="107"/>
                  </a:lnTo>
                  <a:lnTo>
                    <a:pt x="14" y="123"/>
                  </a:lnTo>
                  <a:lnTo>
                    <a:pt x="14" y="142"/>
                  </a:lnTo>
                  <a:lnTo>
                    <a:pt x="19" y="158"/>
                  </a:lnTo>
                  <a:lnTo>
                    <a:pt x="19" y="167"/>
                  </a:lnTo>
                  <a:lnTo>
                    <a:pt x="14" y="177"/>
                  </a:lnTo>
                  <a:lnTo>
                    <a:pt x="7" y="189"/>
                  </a:lnTo>
                  <a:lnTo>
                    <a:pt x="0" y="194"/>
                  </a:lnTo>
                  <a:lnTo>
                    <a:pt x="0" y="212"/>
                  </a:lnTo>
                  <a:lnTo>
                    <a:pt x="0" y="231"/>
                  </a:lnTo>
                  <a:lnTo>
                    <a:pt x="14" y="248"/>
                  </a:lnTo>
                  <a:lnTo>
                    <a:pt x="19" y="266"/>
                  </a:lnTo>
                  <a:lnTo>
                    <a:pt x="44" y="280"/>
                  </a:lnTo>
                  <a:lnTo>
                    <a:pt x="44" y="296"/>
                  </a:lnTo>
                  <a:lnTo>
                    <a:pt x="57" y="315"/>
                  </a:lnTo>
                  <a:lnTo>
                    <a:pt x="85" y="318"/>
                  </a:lnTo>
                  <a:lnTo>
                    <a:pt x="119" y="358"/>
                  </a:lnTo>
                  <a:lnTo>
                    <a:pt x="119" y="367"/>
                  </a:lnTo>
                  <a:lnTo>
                    <a:pt x="101" y="386"/>
                  </a:lnTo>
                  <a:lnTo>
                    <a:pt x="97" y="407"/>
                  </a:lnTo>
                  <a:lnTo>
                    <a:pt x="57" y="406"/>
                  </a:lnTo>
                  <a:lnTo>
                    <a:pt x="43" y="406"/>
                  </a:lnTo>
                  <a:lnTo>
                    <a:pt x="43" y="423"/>
                  </a:lnTo>
                  <a:lnTo>
                    <a:pt x="28" y="441"/>
                  </a:lnTo>
                  <a:lnTo>
                    <a:pt x="28" y="460"/>
                  </a:lnTo>
                  <a:lnTo>
                    <a:pt x="25" y="487"/>
                  </a:lnTo>
                  <a:lnTo>
                    <a:pt x="16" y="512"/>
                  </a:lnTo>
                  <a:lnTo>
                    <a:pt x="28" y="533"/>
                  </a:lnTo>
                  <a:lnTo>
                    <a:pt x="60" y="530"/>
                  </a:lnTo>
                  <a:lnTo>
                    <a:pt x="101" y="494"/>
                  </a:lnTo>
                  <a:lnTo>
                    <a:pt x="142" y="465"/>
                  </a:lnTo>
                  <a:lnTo>
                    <a:pt x="158" y="460"/>
                  </a:lnTo>
                  <a:lnTo>
                    <a:pt x="186" y="423"/>
                  </a:lnTo>
                  <a:lnTo>
                    <a:pt x="200" y="423"/>
                  </a:lnTo>
                  <a:lnTo>
                    <a:pt x="214" y="423"/>
                  </a:lnTo>
                  <a:lnTo>
                    <a:pt x="229" y="423"/>
                  </a:lnTo>
                  <a:lnTo>
                    <a:pt x="229" y="441"/>
                  </a:lnTo>
                  <a:lnTo>
                    <a:pt x="244" y="460"/>
                  </a:lnTo>
                  <a:lnTo>
                    <a:pt x="257" y="460"/>
                  </a:lnTo>
                  <a:lnTo>
                    <a:pt x="287" y="477"/>
                  </a:lnTo>
                  <a:lnTo>
                    <a:pt x="272" y="495"/>
                  </a:lnTo>
                  <a:lnTo>
                    <a:pt x="257" y="495"/>
                  </a:lnTo>
                  <a:lnTo>
                    <a:pt x="244" y="495"/>
                  </a:lnTo>
                  <a:lnTo>
                    <a:pt x="244" y="513"/>
                  </a:lnTo>
                  <a:lnTo>
                    <a:pt x="244" y="530"/>
                  </a:lnTo>
                  <a:lnTo>
                    <a:pt x="229" y="565"/>
                  </a:lnTo>
                  <a:lnTo>
                    <a:pt x="244" y="583"/>
                  </a:lnTo>
                  <a:lnTo>
                    <a:pt x="257" y="583"/>
                  </a:lnTo>
                  <a:lnTo>
                    <a:pt x="257" y="600"/>
                  </a:lnTo>
                  <a:lnTo>
                    <a:pt x="272" y="600"/>
                  </a:lnTo>
                  <a:lnTo>
                    <a:pt x="287" y="600"/>
                  </a:lnTo>
                  <a:lnTo>
                    <a:pt x="287" y="583"/>
                  </a:lnTo>
                  <a:lnTo>
                    <a:pt x="300" y="583"/>
                  </a:lnTo>
                  <a:lnTo>
                    <a:pt x="315" y="583"/>
                  </a:lnTo>
                  <a:lnTo>
                    <a:pt x="315" y="565"/>
                  </a:lnTo>
                  <a:lnTo>
                    <a:pt x="330" y="583"/>
                  </a:lnTo>
                  <a:lnTo>
                    <a:pt x="344" y="583"/>
                  </a:lnTo>
                  <a:lnTo>
                    <a:pt x="358" y="583"/>
                  </a:lnTo>
                  <a:lnTo>
                    <a:pt x="373" y="583"/>
                  </a:lnTo>
                  <a:lnTo>
                    <a:pt x="373" y="600"/>
                  </a:lnTo>
                  <a:lnTo>
                    <a:pt x="373" y="618"/>
                  </a:lnTo>
                  <a:lnTo>
                    <a:pt x="358" y="635"/>
                  </a:lnTo>
                  <a:lnTo>
                    <a:pt x="344" y="654"/>
                  </a:lnTo>
                  <a:lnTo>
                    <a:pt x="344" y="672"/>
                  </a:lnTo>
                  <a:lnTo>
                    <a:pt x="344" y="689"/>
                  </a:lnTo>
                  <a:lnTo>
                    <a:pt x="330" y="707"/>
                  </a:lnTo>
                  <a:lnTo>
                    <a:pt x="330" y="724"/>
                  </a:lnTo>
                  <a:lnTo>
                    <a:pt x="315" y="742"/>
                  </a:lnTo>
                  <a:lnTo>
                    <a:pt x="315" y="760"/>
                  </a:lnTo>
                  <a:lnTo>
                    <a:pt x="330" y="777"/>
                  </a:lnTo>
                  <a:lnTo>
                    <a:pt x="330" y="795"/>
                  </a:lnTo>
                  <a:lnTo>
                    <a:pt x="344" y="811"/>
                  </a:lnTo>
                  <a:lnTo>
                    <a:pt x="358" y="811"/>
                  </a:lnTo>
                  <a:lnTo>
                    <a:pt x="373" y="811"/>
                  </a:lnTo>
                  <a:lnTo>
                    <a:pt x="387" y="811"/>
                  </a:lnTo>
                  <a:lnTo>
                    <a:pt x="403" y="811"/>
                  </a:lnTo>
                  <a:lnTo>
                    <a:pt x="416" y="811"/>
                  </a:lnTo>
                  <a:lnTo>
                    <a:pt x="416" y="830"/>
                  </a:lnTo>
                  <a:lnTo>
                    <a:pt x="403" y="847"/>
                  </a:lnTo>
                  <a:lnTo>
                    <a:pt x="387" y="847"/>
                  </a:lnTo>
                  <a:lnTo>
                    <a:pt x="373" y="847"/>
                  </a:lnTo>
                  <a:lnTo>
                    <a:pt x="358" y="847"/>
                  </a:lnTo>
                  <a:lnTo>
                    <a:pt x="358" y="866"/>
                  </a:lnTo>
                  <a:lnTo>
                    <a:pt x="344" y="866"/>
                  </a:lnTo>
                  <a:lnTo>
                    <a:pt x="344" y="884"/>
                  </a:lnTo>
                  <a:lnTo>
                    <a:pt x="344" y="901"/>
                  </a:lnTo>
                  <a:lnTo>
                    <a:pt x="344" y="919"/>
                  </a:lnTo>
                  <a:lnTo>
                    <a:pt x="330" y="919"/>
                  </a:lnTo>
                  <a:lnTo>
                    <a:pt x="315" y="936"/>
                  </a:lnTo>
                  <a:lnTo>
                    <a:pt x="315" y="954"/>
                  </a:lnTo>
                  <a:lnTo>
                    <a:pt x="330" y="972"/>
                  </a:lnTo>
                  <a:lnTo>
                    <a:pt x="344" y="972"/>
                  </a:lnTo>
                  <a:lnTo>
                    <a:pt x="358" y="972"/>
                  </a:lnTo>
                  <a:lnTo>
                    <a:pt x="373" y="989"/>
                  </a:lnTo>
                  <a:lnTo>
                    <a:pt x="373" y="1006"/>
                  </a:lnTo>
                  <a:lnTo>
                    <a:pt x="387" y="1006"/>
                  </a:lnTo>
                  <a:lnTo>
                    <a:pt x="403" y="1006"/>
                  </a:lnTo>
                  <a:lnTo>
                    <a:pt x="416" y="1006"/>
                  </a:lnTo>
                  <a:lnTo>
                    <a:pt x="444" y="1006"/>
                  </a:lnTo>
                  <a:lnTo>
                    <a:pt x="459" y="1006"/>
                  </a:lnTo>
                  <a:lnTo>
                    <a:pt x="459" y="1024"/>
                  </a:lnTo>
                  <a:lnTo>
                    <a:pt x="466" y="1033"/>
                  </a:lnTo>
                  <a:lnTo>
                    <a:pt x="474" y="1024"/>
                  </a:lnTo>
                  <a:lnTo>
                    <a:pt x="489" y="1024"/>
                  </a:lnTo>
                  <a:lnTo>
                    <a:pt x="502" y="1006"/>
                  </a:lnTo>
                  <a:lnTo>
                    <a:pt x="502" y="972"/>
                  </a:lnTo>
                  <a:lnTo>
                    <a:pt x="502" y="954"/>
                  </a:lnTo>
                  <a:lnTo>
                    <a:pt x="544" y="954"/>
                  </a:lnTo>
                  <a:lnTo>
                    <a:pt x="560" y="972"/>
                  </a:lnTo>
                  <a:lnTo>
                    <a:pt x="587" y="989"/>
                  </a:lnTo>
                  <a:lnTo>
                    <a:pt x="587" y="1006"/>
                  </a:lnTo>
                  <a:lnTo>
                    <a:pt x="602" y="1024"/>
                  </a:lnTo>
                  <a:lnTo>
                    <a:pt x="617" y="1042"/>
                  </a:lnTo>
                  <a:lnTo>
                    <a:pt x="646" y="1042"/>
                  </a:lnTo>
                  <a:lnTo>
                    <a:pt x="660" y="1061"/>
                  </a:lnTo>
                  <a:lnTo>
                    <a:pt x="703" y="1061"/>
                  </a:lnTo>
                  <a:lnTo>
                    <a:pt x="718" y="1078"/>
                  </a:lnTo>
                  <a:lnTo>
                    <a:pt x="731" y="1078"/>
                  </a:lnTo>
                  <a:lnTo>
                    <a:pt x="746" y="1096"/>
                  </a:lnTo>
                  <a:lnTo>
                    <a:pt x="745" y="1149"/>
                  </a:lnTo>
                  <a:lnTo>
                    <a:pt x="731" y="1149"/>
                  </a:lnTo>
                  <a:lnTo>
                    <a:pt x="731" y="1200"/>
                  </a:lnTo>
                  <a:lnTo>
                    <a:pt x="746" y="1218"/>
                  </a:lnTo>
                  <a:lnTo>
                    <a:pt x="761" y="1218"/>
                  </a:lnTo>
                  <a:lnTo>
                    <a:pt x="774" y="1236"/>
                  </a:lnTo>
                  <a:lnTo>
                    <a:pt x="803" y="1236"/>
                  </a:lnTo>
                  <a:lnTo>
                    <a:pt x="818" y="1218"/>
                  </a:lnTo>
                  <a:lnTo>
                    <a:pt x="831" y="1200"/>
                  </a:lnTo>
                  <a:lnTo>
                    <a:pt x="847" y="1200"/>
                  </a:lnTo>
                  <a:lnTo>
                    <a:pt x="861" y="1200"/>
                  </a:lnTo>
                  <a:lnTo>
                    <a:pt x="875" y="1200"/>
                  </a:lnTo>
                  <a:lnTo>
                    <a:pt x="875" y="1183"/>
                  </a:lnTo>
                  <a:lnTo>
                    <a:pt x="890" y="1183"/>
                  </a:lnTo>
                  <a:lnTo>
                    <a:pt x="904" y="1183"/>
                  </a:lnTo>
                  <a:lnTo>
                    <a:pt x="904" y="1200"/>
                  </a:lnTo>
                  <a:lnTo>
                    <a:pt x="904" y="1218"/>
                  </a:lnTo>
                  <a:lnTo>
                    <a:pt x="917" y="1218"/>
                  </a:lnTo>
                  <a:lnTo>
                    <a:pt x="933" y="1236"/>
                  </a:lnTo>
                  <a:lnTo>
                    <a:pt x="933" y="1254"/>
                  </a:lnTo>
                  <a:lnTo>
                    <a:pt x="947" y="1254"/>
                  </a:lnTo>
                  <a:lnTo>
                    <a:pt x="962" y="1271"/>
                  </a:lnTo>
                  <a:lnTo>
                    <a:pt x="975" y="1271"/>
                  </a:lnTo>
                  <a:lnTo>
                    <a:pt x="990" y="1271"/>
                  </a:lnTo>
                  <a:lnTo>
                    <a:pt x="990" y="1288"/>
                  </a:lnTo>
                  <a:lnTo>
                    <a:pt x="1005" y="1307"/>
                  </a:lnTo>
                  <a:lnTo>
                    <a:pt x="1018" y="1307"/>
                  </a:lnTo>
                  <a:lnTo>
                    <a:pt x="1033" y="1307"/>
                  </a:lnTo>
                  <a:lnTo>
                    <a:pt x="1061" y="1325"/>
                  </a:lnTo>
                  <a:lnTo>
                    <a:pt x="1090" y="1325"/>
                  </a:lnTo>
                  <a:lnTo>
                    <a:pt x="1119" y="1325"/>
                  </a:lnTo>
                  <a:lnTo>
                    <a:pt x="1162" y="1325"/>
                  </a:lnTo>
                  <a:lnTo>
                    <a:pt x="1234" y="1325"/>
                  </a:lnTo>
                  <a:lnTo>
                    <a:pt x="1248" y="1325"/>
                  </a:lnTo>
                  <a:lnTo>
                    <a:pt x="1262" y="1307"/>
                  </a:lnTo>
                  <a:lnTo>
                    <a:pt x="1292" y="1307"/>
                  </a:lnTo>
                  <a:lnTo>
                    <a:pt x="1305" y="1288"/>
                  </a:lnTo>
                  <a:lnTo>
                    <a:pt x="1321" y="1271"/>
                  </a:lnTo>
                  <a:lnTo>
                    <a:pt x="1321" y="1254"/>
                  </a:lnTo>
                  <a:lnTo>
                    <a:pt x="1305" y="1254"/>
                  </a:lnTo>
                  <a:lnTo>
                    <a:pt x="1305" y="1218"/>
                  </a:lnTo>
                  <a:lnTo>
                    <a:pt x="1305" y="1200"/>
                  </a:lnTo>
                  <a:lnTo>
                    <a:pt x="1292" y="1200"/>
                  </a:lnTo>
                  <a:lnTo>
                    <a:pt x="1277" y="1183"/>
                  </a:lnTo>
                  <a:lnTo>
                    <a:pt x="1262" y="1183"/>
                  </a:lnTo>
                  <a:lnTo>
                    <a:pt x="1248" y="1165"/>
                  </a:lnTo>
                  <a:lnTo>
                    <a:pt x="1234" y="1149"/>
                  </a:lnTo>
                  <a:lnTo>
                    <a:pt x="1219" y="1149"/>
                  </a:lnTo>
                  <a:lnTo>
                    <a:pt x="1205" y="1130"/>
                  </a:lnTo>
                  <a:lnTo>
                    <a:pt x="1191" y="1130"/>
                  </a:lnTo>
                  <a:lnTo>
                    <a:pt x="1191" y="1113"/>
                  </a:lnTo>
                  <a:lnTo>
                    <a:pt x="1191" y="1096"/>
                  </a:lnTo>
                  <a:lnTo>
                    <a:pt x="1191" y="1078"/>
                  </a:lnTo>
                  <a:lnTo>
                    <a:pt x="1189" y="1044"/>
                  </a:lnTo>
                  <a:lnTo>
                    <a:pt x="1176" y="1042"/>
                  </a:lnTo>
                  <a:lnTo>
                    <a:pt x="1162" y="1042"/>
                  </a:lnTo>
                  <a:lnTo>
                    <a:pt x="1148" y="1042"/>
                  </a:lnTo>
                  <a:lnTo>
                    <a:pt x="1119" y="1059"/>
                  </a:lnTo>
                  <a:lnTo>
                    <a:pt x="1106" y="1059"/>
                  </a:lnTo>
                  <a:lnTo>
                    <a:pt x="1090" y="1059"/>
                  </a:lnTo>
                  <a:lnTo>
                    <a:pt x="1076" y="1042"/>
                  </a:lnTo>
                  <a:lnTo>
                    <a:pt x="1061" y="1042"/>
                  </a:lnTo>
                  <a:lnTo>
                    <a:pt x="1047" y="1042"/>
                  </a:lnTo>
                  <a:lnTo>
                    <a:pt x="1033" y="1024"/>
                  </a:lnTo>
                  <a:lnTo>
                    <a:pt x="1033" y="1006"/>
                  </a:lnTo>
                  <a:lnTo>
                    <a:pt x="1018" y="1006"/>
                  </a:lnTo>
                  <a:lnTo>
                    <a:pt x="1005" y="989"/>
                  </a:lnTo>
                  <a:lnTo>
                    <a:pt x="1005" y="972"/>
                  </a:lnTo>
                  <a:lnTo>
                    <a:pt x="990" y="972"/>
                  </a:lnTo>
                  <a:lnTo>
                    <a:pt x="975" y="972"/>
                  </a:lnTo>
                  <a:lnTo>
                    <a:pt x="962" y="954"/>
                  </a:lnTo>
                  <a:lnTo>
                    <a:pt x="947" y="954"/>
                  </a:lnTo>
                  <a:lnTo>
                    <a:pt x="933" y="936"/>
                  </a:lnTo>
                  <a:lnTo>
                    <a:pt x="904" y="919"/>
                  </a:lnTo>
                  <a:lnTo>
                    <a:pt x="890" y="919"/>
                  </a:lnTo>
                  <a:lnTo>
                    <a:pt x="861" y="919"/>
                  </a:lnTo>
                  <a:lnTo>
                    <a:pt x="847" y="919"/>
                  </a:lnTo>
                  <a:lnTo>
                    <a:pt x="831" y="919"/>
                  </a:lnTo>
                  <a:lnTo>
                    <a:pt x="803" y="919"/>
                  </a:lnTo>
                  <a:lnTo>
                    <a:pt x="789" y="901"/>
                  </a:lnTo>
                  <a:lnTo>
                    <a:pt x="760" y="901"/>
                  </a:lnTo>
                  <a:lnTo>
                    <a:pt x="746" y="901"/>
                  </a:lnTo>
                  <a:lnTo>
                    <a:pt x="731" y="884"/>
                  </a:lnTo>
                  <a:lnTo>
                    <a:pt x="718" y="884"/>
                  </a:lnTo>
                  <a:lnTo>
                    <a:pt x="703" y="866"/>
                  </a:lnTo>
                  <a:lnTo>
                    <a:pt x="688" y="866"/>
                  </a:lnTo>
                  <a:lnTo>
                    <a:pt x="675" y="847"/>
                  </a:lnTo>
                  <a:lnTo>
                    <a:pt x="660" y="811"/>
                  </a:lnTo>
                  <a:lnTo>
                    <a:pt x="675" y="830"/>
                  </a:lnTo>
                  <a:lnTo>
                    <a:pt x="660" y="811"/>
                  </a:lnTo>
                  <a:lnTo>
                    <a:pt x="632" y="795"/>
                  </a:lnTo>
                  <a:lnTo>
                    <a:pt x="617" y="777"/>
                  </a:lnTo>
                  <a:lnTo>
                    <a:pt x="602" y="760"/>
                  </a:lnTo>
                  <a:lnTo>
                    <a:pt x="587" y="760"/>
                  </a:lnTo>
                  <a:lnTo>
                    <a:pt x="587" y="742"/>
                  </a:lnTo>
                  <a:lnTo>
                    <a:pt x="587" y="724"/>
                  </a:lnTo>
                  <a:lnTo>
                    <a:pt x="587" y="707"/>
                  </a:lnTo>
                  <a:lnTo>
                    <a:pt x="587" y="689"/>
                  </a:lnTo>
                  <a:lnTo>
                    <a:pt x="574" y="672"/>
                  </a:lnTo>
                  <a:lnTo>
                    <a:pt x="574" y="654"/>
                  </a:lnTo>
                  <a:lnTo>
                    <a:pt x="544" y="618"/>
                  </a:lnTo>
                  <a:lnTo>
                    <a:pt x="531" y="600"/>
                  </a:lnTo>
                  <a:lnTo>
                    <a:pt x="531" y="583"/>
                  </a:lnTo>
                  <a:lnTo>
                    <a:pt x="516" y="583"/>
                  </a:lnTo>
                  <a:lnTo>
                    <a:pt x="502" y="547"/>
                  </a:lnTo>
                  <a:lnTo>
                    <a:pt x="488" y="530"/>
                  </a:lnTo>
                  <a:lnTo>
                    <a:pt x="473" y="513"/>
                  </a:lnTo>
                  <a:lnTo>
                    <a:pt x="444" y="495"/>
                  </a:lnTo>
                  <a:lnTo>
                    <a:pt x="430" y="477"/>
                  </a:lnTo>
                  <a:lnTo>
                    <a:pt x="403" y="460"/>
                  </a:lnTo>
                  <a:lnTo>
                    <a:pt x="387" y="441"/>
                  </a:lnTo>
                  <a:lnTo>
                    <a:pt x="373" y="423"/>
                  </a:lnTo>
                  <a:lnTo>
                    <a:pt x="358" y="406"/>
                  </a:lnTo>
                  <a:lnTo>
                    <a:pt x="344" y="406"/>
                  </a:lnTo>
                  <a:lnTo>
                    <a:pt x="330" y="389"/>
                  </a:lnTo>
                  <a:lnTo>
                    <a:pt x="315" y="336"/>
                  </a:lnTo>
                  <a:lnTo>
                    <a:pt x="315" y="318"/>
                  </a:lnTo>
                  <a:lnTo>
                    <a:pt x="300" y="318"/>
                  </a:lnTo>
                  <a:lnTo>
                    <a:pt x="287" y="301"/>
                  </a:lnTo>
                  <a:lnTo>
                    <a:pt x="287" y="283"/>
                  </a:lnTo>
                  <a:lnTo>
                    <a:pt x="287" y="265"/>
                  </a:lnTo>
                  <a:lnTo>
                    <a:pt x="272" y="265"/>
                  </a:lnTo>
                  <a:lnTo>
                    <a:pt x="257" y="231"/>
                  </a:lnTo>
                  <a:lnTo>
                    <a:pt x="244" y="231"/>
                  </a:lnTo>
                  <a:lnTo>
                    <a:pt x="229" y="194"/>
                  </a:lnTo>
                  <a:lnTo>
                    <a:pt x="229" y="159"/>
                  </a:lnTo>
                  <a:lnTo>
                    <a:pt x="229" y="142"/>
                  </a:lnTo>
                  <a:lnTo>
                    <a:pt x="214" y="123"/>
                  </a:lnTo>
                  <a:lnTo>
                    <a:pt x="214" y="107"/>
                  </a:lnTo>
                  <a:lnTo>
                    <a:pt x="200" y="89"/>
                  </a:lnTo>
                  <a:lnTo>
                    <a:pt x="200" y="71"/>
                  </a:lnTo>
                  <a:lnTo>
                    <a:pt x="186" y="53"/>
                  </a:lnTo>
                  <a:lnTo>
                    <a:pt x="186" y="36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5" name="Freeform 109"/>
            <p:cNvSpPr>
              <a:spLocks/>
            </p:cNvSpPr>
            <p:nvPr/>
          </p:nvSpPr>
          <p:spPr bwMode="auto">
            <a:xfrm>
              <a:off x="3342" y="3038"/>
              <a:ext cx="611" cy="393"/>
            </a:xfrm>
            <a:custGeom>
              <a:avLst/>
              <a:gdLst>
                <a:gd name="T0" fmla="*/ 29 w 1234"/>
                <a:gd name="T1" fmla="*/ 582 h 759"/>
                <a:gd name="T2" fmla="*/ 86 w 1234"/>
                <a:gd name="T3" fmla="*/ 529 h 759"/>
                <a:gd name="T4" fmla="*/ 116 w 1234"/>
                <a:gd name="T5" fmla="*/ 476 h 759"/>
                <a:gd name="T6" fmla="*/ 116 w 1234"/>
                <a:gd name="T7" fmla="*/ 424 h 759"/>
                <a:gd name="T8" fmla="*/ 43 w 1234"/>
                <a:gd name="T9" fmla="*/ 370 h 759"/>
                <a:gd name="T10" fmla="*/ 29 w 1234"/>
                <a:gd name="T11" fmla="*/ 317 h 759"/>
                <a:gd name="T12" fmla="*/ 29 w 1234"/>
                <a:gd name="T13" fmla="*/ 212 h 759"/>
                <a:gd name="T14" fmla="*/ 57 w 1234"/>
                <a:gd name="T15" fmla="*/ 195 h 759"/>
                <a:gd name="T16" fmla="*/ 101 w 1234"/>
                <a:gd name="T17" fmla="*/ 176 h 759"/>
                <a:gd name="T18" fmla="*/ 158 w 1234"/>
                <a:gd name="T19" fmla="*/ 195 h 759"/>
                <a:gd name="T20" fmla="*/ 158 w 1234"/>
                <a:gd name="T21" fmla="*/ 123 h 759"/>
                <a:gd name="T22" fmla="*/ 201 w 1234"/>
                <a:gd name="T23" fmla="*/ 106 h 759"/>
                <a:gd name="T24" fmla="*/ 229 w 1234"/>
                <a:gd name="T25" fmla="*/ 141 h 759"/>
                <a:gd name="T26" fmla="*/ 287 w 1234"/>
                <a:gd name="T27" fmla="*/ 176 h 759"/>
                <a:gd name="T28" fmla="*/ 330 w 1234"/>
                <a:gd name="T29" fmla="*/ 141 h 759"/>
                <a:gd name="T30" fmla="*/ 373 w 1234"/>
                <a:gd name="T31" fmla="*/ 141 h 759"/>
                <a:gd name="T32" fmla="*/ 431 w 1234"/>
                <a:gd name="T33" fmla="*/ 88 h 759"/>
                <a:gd name="T34" fmla="*/ 474 w 1234"/>
                <a:gd name="T35" fmla="*/ 53 h 759"/>
                <a:gd name="T36" fmla="*/ 474 w 1234"/>
                <a:gd name="T37" fmla="*/ 0 h 759"/>
                <a:gd name="T38" fmla="*/ 531 w 1234"/>
                <a:gd name="T39" fmla="*/ 18 h 759"/>
                <a:gd name="T40" fmla="*/ 574 w 1234"/>
                <a:gd name="T41" fmla="*/ 70 h 759"/>
                <a:gd name="T42" fmla="*/ 617 w 1234"/>
                <a:gd name="T43" fmla="*/ 88 h 759"/>
                <a:gd name="T44" fmla="*/ 660 w 1234"/>
                <a:gd name="T45" fmla="*/ 106 h 759"/>
                <a:gd name="T46" fmla="*/ 703 w 1234"/>
                <a:gd name="T47" fmla="*/ 123 h 759"/>
                <a:gd name="T48" fmla="*/ 718 w 1234"/>
                <a:gd name="T49" fmla="*/ 176 h 759"/>
                <a:gd name="T50" fmla="*/ 703 w 1234"/>
                <a:gd name="T51" fmla="*/ 212 h 759"/>
                <a:gd name="T52" fmla="*/ 718 w 1234"/>
                <a:gd name="T53" fmla="*/ 265 h 759"/>
                <a:gd name="T54" fmla="*/ 775 w 1234"/>
                <a:gd name="T55" fmla="*/ 283 h 759"/>
                <a:gd name="T56" fmla="*/ 819 w 1234"/>
                <a:gd name="T57" fmla="*/ 247 h 759"/>
                <a:gd name="T58" fmla="*/ 876 w 1234"/>
                <a:gd name="T59" fmla="*/ 230 h 759"/>
                <a:gd name="T60" fmla="*/ 890 w 1234"/>
                <a:gd name="T61" fmla="*/ 265 h 759"/>
                <a:gd name="T62" fmla="*/ 920 w 1234"/>
                <a:gd name="T63" fmla="*/ 300 h 759"/>
                <a:gd name="T64" fmla="*/ 962 w 1234"/>
                <a:gd name="T65" fmla="*/ 335 h 759"/>
                <a:gd name="T66" fmla="*/ 1033 w 1234"/>
                <a:gd name="T67" fmla="*/ 353 h 759"/>
                <a:gd name="T68" fmla="*/ 1119 w 1234"/>
                <a:gd name="T69" fmla="*/ 353 h 759"/>
                <a:gd name="T70" fmla="*/ 1221 w 1234"/>
                <a:gd name="T71" fmla="*/ 368 h 759"/>
                <a:gd name="T72" fmla="*/ 1220 w 1234"/>
                <a:gd name="T73" fmla="*/ 424 h 759"/>
                <a:gd name="T74" fmla="*/ 1191 w 1234"/>
                <a:gd name="T75" fmla="*/ 512 h 759"/>
                <a:gd name="T76" fmla="*/ 1191 w 1234"/>
                <a:gd name="T77" fmla="*/ 599 h 759"/>
                <a:gd name="T78" fmla="*/ 1162 w 1234"/>
                <a:gd name="T79" fmla="*/ 653 h 759"/>
                <a:gd name="T80" fmla="*/ 1105 w 1234"/>
                <a:gd name="T81" fmla="*/ 617 h 759"/>
                <a:gd name="T82" fmla="*/ 1033 w 1234"/>
                <a:gd name="T83" fmla="*/ 599 h 759"/>
                <a:gd name="T84" fmla="*/ 919 w 1234"/>
                <a:gd name="T85" fmla="*/ 617 h 759"/>
                <a:gd name="T86" fmla="*/ 847 w 1234"/>
                <a:gd name="T87" fmla="*/ 653 h 759"/>
                <a:gd name="T88" fmla="*/ 775 w 1234"/>
                <a:gd name="T89" fmla="*/ 689 h 759"/>
                <a:gd name="T90" fmla="*/ 690 w 1234"/>
                <a:gd name="T91" fmla="*/ 723 h 759"/>
                <a:gd name="T92" fmla="*/ 617 w 1234"/>
                <a:gd name="T93" fmla="*/ 759 h 759"/>
                <a:gd name="T94" fmla="*/ 531 w 1234"/>
                <a:gd name="T95" fmla="*/ 759 h 759"/>
                <a:gd name="T96" fmla="*/ 474 w 1234"/>
                <a:gd name="T97" fmla="*/ 741 h 759"/>
                <a:gd name="T98" fmla="*/ 416 w 1234"/>
                <a:gd name="T99" fmla="*/ 741 h 759"/>
                <a:gd name="T100" fmla="*/ 359 w 1234"/>
                <a:gd name="T101" fmla="*/ 706 h 759"/>
                <a:gd name="T102" fmla="*/ 244 w 1234"/>
                <a:gd name="T103" fmla="*/ 689 h 759"/>
                <a:gd name="T104" fmla="*/ 171 w 1234"/>
                <a:gd name="T105" fmla="*/ 671 h 759"/>
                <a:gd name="T106" fmla="*/ 101 w 1234"/>
                <a:gd name="T107" fmla="*/ 617 h 759"/>
                <a:gd name="T108" fmla="*/ 15 w 1234"/>
                <a:gd name="T109" fmla="*/ 61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4" h="759">
                  <a:moveTo>
                    <a:pt x="0" y="617"/>
                  </a:moveTo>
                  <a:lnTo>
                    <a:pt x="0" y="599"/>
                  </a:lnTo>
                  <a:lnTo>
                    <a:pt x="29" y="582"/>
                  </a:lnTo>
                  <a:lnTo>
                    <a:pt x="43" y="564"/>
                  </a:lnTo>
                  <a:lnTo>
                    <a:pt x="57" y="547"/>
                  </a:lnTo>
                  <a:lnTo>
                    <a:pt x="86" y="529"/>
                  </a:lnTo>
                  <a:lnTo>
                    <a:pt x="101" y="512"/>
                  </a:lnTo>
                  <a:lnTo>
                    <a:pt x="116" y="494"/>
                  </a:lnTo>
                  <a:lnTo>
                    <a:pt x="116" y="476"/>
                  </a:lnTo>
                  <a:lnTo>
                    <a:pt x="116" y="460"/>
                  </a:lnTo>
                  <a:lnTo>
                    <a:pt x="116" y="441"/>
                  </a:lnTo>
                  <a:lnTo>
                    <a:pt x="116" y="424"/>
                  </a:lnTo>
                  <a:lnTo>
                    <a:pt x="86" y="407"/>
                  </a:lnTo>
                  <a:lnTo>
                    <a:pt x="72" y="388"/>
                  </a:lnTo>
                  <a:lnTo>
                    <a:pt x="43" y="370"/>
                  </a:lnTo>
                  <a:lnTo>
                    <a:pt x="43" y="353"/>
                  </a:lnTo>
                  <a:lnTo>
                    <a:pt x="29" y="335"/>
                  </a:lnTo>
                  <a:lnTo>
                    <a:pt x="29" y="317"/>
                  </a:lnTo>
                  <a:lnTo>
                    <a:pt x="29" y="283"/>
                  </a:lnTo>
                  <a:lnTo>
                    <a:pt x="29" y="265"/>
                  </a:lnTo>
                  <a:lnTo>
                    <a:pt x="29" y="212"/>
                  </a:lnTo>
                  <a:lnTo>
                    <a:pt x="29" y="195"/>
                  </a:lnTo>
                  <a:lnTo>
                    <a:pt x="43" y="195"/>
                  </a:lnTo>
                  <a:lnTo>
                    <a:pt x="57" y="195"/>
                  </a:lnTo>
                  <a:lnTo>
                    <a:pt x="57" y="176"/>
                  </a:lnTo>
                  <a:lnTo>
                    <a:pt x="86" y="176"/>
                  </a:lnTo>
                  <a:lnTo>
                    <a:pt x="101" y="176"/>
                  </a:lnTo>
                  <a:lnTo>
                    <a:pt x="116" y="176"/>
                  </a:lnTo>
                  <a:lnTo>
                    <a:pt x="129" y="176"/>
                  </a:lnTo>
                  <a:lnTo>
                    <a:pt x="158" y="195"/>
                  </a:lnTo>
                  <a:lnTo>
                    <a:pt x="171" y="195"/>
                  </a:lnTo>
                  <a:lnTo>
                    <a:pt x="170" y="157"/>
                  </a:lnTo>
                  <a:lnTo>
                    <a:pt x="158" y="123"/>
                  </a:lnTo>
                  <a:lnTo>
                    <a:pt x="171" y="106"/>
                  </a:lnTo>
                  <a:lnTo>
                    <a:pt x="186" y="106"/>
                  </a:lnTo>
                  <a:lnTo>
                    <a:pt x="201" y="106"/>
                  </a:lnTo>
                  <a:lnTo>
                    <a:pt x="216" y="106"/>
                  </a:lnTo>
                  <a:lnTo>
                    <a:pt x="216" y="123"/>
                  </a:lnTo>
                  <a:lnTo>
                    <a:pt x="229" y="141"/>
                  </a:lnTo>
                  <a:lnTo>
                    <a:pt x="244" y="158"/>
                  </a:lnTo>
                  <a:lnTo>
                    <a:pt x="259" y="176"/>
                  </a:lnTo>
                  <a:lnTo>
                    <a:pt x="287" y="176"/>
                  </a:lnTo>
                  <a:lnTo>
                    <a:pt x="302" y="158"/>
                  </a:lnTo>
                  <a:lnTo>
                    <a:pt x="315" y="141"/>
                  </a:lnTo>
                  <a:lnTo>
                    <a:pt x="330" y="141"/>
                  </a:lnTo>
                  <a:lnTo>
                    <a:pt x="345" y="141"/>
                  </a:lnTo>
                  <a:lnTo>
                    <a:pt x="359" y="141"/>
                  </a:lnTo>
                  <a:lnTo>
                    <a:pt x="373" y="141"/>
                  </a:lnTo>
                  <a:lnTo>
                    <a:pt x="402" y="141"/>
                  </a:lnTo>
                  <a:lnTo>
                    <a:pt x="416" y="123"/>
                  </a:lnTo>
                  <a:lnTo>
                    <a:pt x="431" y="88"/>
                  </a:lnTo>
                  <a:lnTo>
                    <a:pt x="445" y="70"/>
                  </a:lnTo>
                  <a:lnTo>
                    <a:pt x="459" y="70"/>
                  </a:lnTo>
                  <a:lnTo>
                    <a:pt x="474" y="53"/>
                  </a:lnTo>
                  <a:lnTo>
                    <a:pt x="474" y="35"/>
                  </a:lnTo>
                  <a:lnTo>
                    <a:pt x="474" y="18"/>
                  </a:lnTo>
                  <a:lnTo>
                    <a:pt x="474" y="0"/>
                  </a:lnTo>
                  <a:lnTo>
                    <a:pt x="503" y="0"/>
                  </a:lnTo>
                  <a:lnTo>
                    <a:pt x="516" y="0"/>
                  </a:lnTo>
                  <a:lnTo>
                    <a:pt x="531" y="18"/>
                  </a:lnTo>
                  <a:lnTo>
                    <a:pt x="559" y="35"/>
                  </a:lnTo>
                  <a:lnTo>
                    <a:pt x="559" y="53"/>
                  </a:lnTo>
                  <a:lnTo>
                    <a:pt x="574" y="70"/>
                  </a:lnTo>
                  <a:lnTo>
                    <a:pt x="589" y="88"/>
                  </a:lnTo>
                  <a:lnTo>
                    <a:pt x="603" y="88"/>
                  </a:lnTo>
                  <a:lnTo>
                    <a:pt x="617" y="88"/>
                  </a:lnTo>
                  <a:lnTo>
                    <a:pt x="631" y="106"/>
                  </a:lnTo>
                  <a:lnTo>
                    <a:pt x="647" y="106"/>
                  </a:lnTo>
                  <a:lnTo>
                    <a:pt x="660" y="106"/>
                  </a:lnTo>
                  <a:lnTo>
                    <a:pt x="675" y="106"/>
                  </a:lnTo>
                  <a:lnTo>
                    <a:pt x="690" y="123"/>
                  </a:lnTo>
                  <a:lnTo>
                    <a:pt x="703" y="123"/>
                  </a:lnTo>
                  <a:lnTo>
                    <a:pt x="718" y="141"/>
                  </a:lnTo>
                  <a:lnTo>
                    <a:pt x="718" y="158"/>
                  </a:lnTo>
                  <a:lnTo>
                    <a:pt x="718" y="176"/>
                  </a:lnTo>
                  <a:lnTo>
                    <a:pt x="718" y="195"/>
                  </a:lnTo>
                  <a:lnTo>
                    <a:pt x="703" y="195"/>
                  </a:lnTo>
                  <a:lnTo>
                    <a:pt x="703" y="212"/>
                  </a:lnTo>
                  <a:lnTo>
                    <a:pt x="703" y="230"/>
                  </a:lnTo>
                  <a:lnTo>
                    <a:pt x="703" y="247"/>
                  </a:lnTo>
                  <a:lnTo>
                    <a:pt x="718" y="265"/>
                  </a:lnTo>
                  <a:lnTo>
                    <a:pt x="732" y="265"/>
                  </a:lnTo>
                  <a:lnTo>
                    <a:pt x="746" y="283"/>
                  </a:lnTo>
                  <a:lnTo>
                    <a:pt x="775" y="283"/>
                  </a:lnTo>
                  <a:lnTo>
                    <a:pt x="789" y="265"/>
                  </a:lnTo>
                  <a:lnTo>
                    <a:pt x="803" y="247"/>
                  </a:lnTo>
                  <a:lnTo>
                    <a:pt x="819" y="247"/>
                  </a:lnTo>
                  <a:lnTo>
                    <a:pt x="847" y="247"/>
                  </a:lnTo>
                  <a:lnTo>
                    <a:pt x="847" y="230"/>
                  </a:lnTo>
                  <a:lnTo>
                    <a:pt x="876" y="230"/>
                  </a:lnTo>
                  <a:lnTo>
                    <a:pt x="876" y="247"/>
                  </a:lnTo>
                  <a:lnTo>
                    <a:pt x="876" y="265"/>
                  </a:lnTo>
                  <a:lnTo>
                    <a:pt x="890" y="265"/>
                  </a:lnTo>
                  <a:lnTo>
                    <a:pt x="905" y="283"/>
                  </a:lnTo>
                  <a:lnTo>
                    <a:pt x="905" y="300"/>
                  </a:lnTo>
                  <a:lnTo>
                    <a:pt x="920" y="300"/>
                  </a:lnTo>
                  <a:lnTo>
                    <a:pt x="933" y="317"/>
                  </a:lnTo>
                  <a:lnTo>
                    <a:pt x="961" y="318"/>
                  </a:lnTo>
                  <a:lnTo>
                    <a:pt x="962" y="335"/>
                  </a:lnTo>
                  <a:lnTo>
                    <a:pt x="977" y="353"/>
                  </a:lnTo>
                  <a:lnTo>
                    <a:pt x="1005" y="353"/>
                  </a:lnTo>
                  <a:lnTo>
                    <a:pt x="1033" y="353"/>
                  </a:lnTo>
                  <a:lnTo>
                    <a:pt x="1062" y="353"/>
                  </a:lnTo>
                  <a:lnTo>
                    <a:pt x="1091" y="353"/>
                  </a:lnTo>
                  <a:lnTo>
                    <a:pt x="1119" y="353"/>
                  </a:lnTo>
                  <a:lnTo>
                    <a:pt x="1148" y="353"/>
                  </a:lnTo>
                  <a:lnTo>
                    <a:pt x="1178" y="368"/>
                  </a:lnTo>
                  <a:lnTo>
                    <a:pt x="1221" y="368"/>
                  </a:lnTo>
                  <a:lnTo>
                    <a:pt x="1234" y="388"/>
                  </a:lnTo>
                  <a:lnTo>
                    <a:pt x="1220" y="407"/>
                  </a:lnTo>
                  <a:lnTo>
                    <a:pt x="1220" y="424"/>
                  </a:lnTo>
                  <a:lnTo>
                    <a:pt x="1206" y="441"/>
                  </a:lnTo>
                  <a:lnTo>
                    <a:pt x="1191" y="494"/>
                  </a:lnTo>
                  <a:lnTo>
                    <a:pt x="1191" y="512"/>
                  </a:lnTo>
                  <a:lnTo>
                    <a:pt x="1191" y="547"/>
                  </a:lnTo>
                  <a:lnTo>
                    <a:pt x="1177" y="564"/>
                  </a:lnTo>
                  <a:lnTo>
                    <a:pt x="1191" y="599"/>
                  </a:lnTo>
                  <a:lnTo>
                    <a:pt x="1191" y="617"/>
                  </a:lnTo>
                  <a:lnTo>
                    <a:pt x="1191" y="653"/>
                  </a:lnTo>
                  <a:lnTo>
                    <a:pt x="1162" y="653"/>
                  </a:lnTo>
                  <a:lnTo>
                    <a:pt x="1148" y="636"/>
                  </a:lnTo>
                  <a:lnTo>
                    <a:pt x="1119" y="636"/>
                  </a:lnTo>
                  <a:lnTo>
                    <a:pt x="1105" y="617"/>
                  </a:lnTo>
                  <a:lnTo>
                    <a:pt x="1077" y="617"/>
                  </a:lnTo>
                  <a:lnTo>
                    <a:pt x="1062" y="617"/>
                  </a:lnTo>
                  <a:lnTo>
                    <a:pt x="1033" y="599"/>
                  </a:lnTo>
                  <a:lnTo>
                    <a:pt x="1005" y="617"/>
                  </a:lnTo>
                  <a:lnTo>
                    <a:pt x="977" y="617"/>
                  </a:lnTo>
                  <a:lnTo>
                    <a:pt x="919" y="617"/>
                  </a:lnTo>
                  <a:lnTo>
                    <a:pt x="889" y="617"/>
                  </a:lnTo>
                  <a:lnTo>
                    <a:pt x="876" y="636"/>
                  </a:lnTo>
                  <a:lnTo>
                    <a:pt x="847" y="653"/>
                  </a:lnTo>
                  <a:lnTo>
                    <a:pt x="833" y="653"/>
                  </a:lnTo>
                  <a:lnTo>
                    <a:pt x="803" y="671"/>
                  </a:lnTo>
                  <a:lnTo>
                    <a:pt x="775" y="689"/>
                  </a:lnTo>
                  <a:lnTo>
                    <a:pt x="761" y="689"/>
                  </a:lnTo>
                  <a:lnTo>
                    <a:pt x="732" y="706"/>
                  </a:lnTo>
                  <a:lnTo>
                    <a:pt x="690" y="723"/>
                  </a:lnTo>
                  <a:lnTo>
                    <a:pt x="660" y="723"/>
                  </a:lnTo>
                  <a:lnTo>
                    <a:pt x="647" y="741"/>
                  </a:lnTo>
                  <a:lnTo>
                    <a:pt x="617" y="759"/>
                  </a:lnTo>
                  <a:lnTo>
                    <a:pt x="589" y="759"/>
                  </a:lnTo>
                  <a:lnTo>
                    <a:pt x="559" y="759"/>
                  </a:lnTo>
                  <a:lnTo>
                    <a:pt x="531" y="759"/>
                  </a:lnTo>
                  <a:lnTo>
                    <a:pt x="516" y="741"/>
                  </a:lnTo>
                  <a:lnTo>
                    <a:pt x="488" y="741"/>
                  </a:lnTo>
                  <a:lnTo>
                    <a:pt x="474" y="741"/>
                  </a:lnTo>
                  <a:lnTo>
                    <a:pt x="459" y="741"/>
                  </a:lnTo>
                  <a:lnTo>
                    <a:pt x="445" y="741"/>
                  </a:lnTo>
                  <a:lnTo>
                    <a:pt x="416" y="741"/>
                  </a:lnTo>
                  <a:lnTo>
                    <a:pt x="402" y="723"/>
                  </a:lnTo>
                  <a:lnTo>
                    <a:pt x="373" y="706"/>
                  </a:lnTo>
                  <a:lnTo>
                    <a:pt x="359" y="706"/>
                  </a:lnTo>
                  <a:lnTo>
                    <a:pt x="330" y="689"/>
                  </a:lnTo>
                  <a:lnTo>
                    <a:pt x="287" y="689"/>
                  </a:lnTo>
                  <a:lnTo>
                    <a:pt x="244" y="689"/>
                  </a:lnTo>
                  <a:lnTo>
                    <a:pt x="216" y="689"/>
                  </a:lnTo>
                  <a:lnTo>
                    <a:pt x="186" y="671"/>
                  </a:lnTo>
                  <a:lnTo>
                    <a:pt x="171" y="671"/>
                  </a:lnTo>
                  <a:lnTo>
                    <a:pt x="143" y="653"/>
                  </a:lnTo>
                  <a:lnTo>
                    <a:pt x="129" y="636"/>
                  </a:lnTo>
                  <a:lnTo>
                    <a:pt x="101" y="617"/>
                  </a:lnTo>
                  <a:lnTo>
                    <a:pt x="57" y="617"/>
                  </a:lnTo>
                  <a:lnTo>
                    <a:pt x="29" y="617"/>
                  </a:lnTo>
                  <a:lnTo>
                    <a:pt x="15" y="617"/>
                  </a:lnTo>
                  <a:lnTo>
                    <a:pt x="0" y="617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6" name="Freeform 110"/>
            <p:cNvSpPr>
              <a:spLocks/>
            </p:cNvSpPr>
            <p:nvPr/>
          </p:nvSpPr>
          <p:spPr bwMode="auto">
            <a:xfrm>
              <a:off x="3926" y="3108"/>
              <a:ext cx="499" cy="458"/>
            </a:xfrm>
            <a:custGeom>
              <a:avLst/>
              <a:gdLst>
                <a:gd name="T0" fmla="*/ 15 w 1005"/>
                <a:gd name="T1" fmla="*/ 516 h 884"/>
                <a:gd name="T2" fmla="*/ 14 w 1005"/>
                <a:gd name="T3" fmla="*/ 461 h 884"/>
                <a:gd name="T4" fmla="*/ 0 w 1005"/>
                <a:gd name="T5" fmla="*/ 427 h 884"/>
                <a:gd name="T6" fmla="*/ 15 w 1005"/>
                <a:gd name="T7" fmla="*/ 409 h 884"/>
                <a:gd name="T8" fmla="*/ 15 w 1005"/>
                <a:gd name="T9" fmla="*/ 352 h 884"/>
                <a:gd name="T10" fmla="*/ 29 w 1005"/>
                <a:gd name="T11" fmla="*/ 300 h 884"/>
                <a:gd name="T12" fmla="*/ 42 w 1005"/>
                <a:gd name="T13" fmla="*/ 283 h 884"/>
                <a:gd name="T14" fmla="*/ 42 w 1005"/>
                <a:gd name="T15" fmla="*/ 267 h 884"/>
                <a:gd name="T16" fmla="*/ 58 w 1005"/>
                <a:gd name="T17" fmla="*/ 253 h 884"/>
                <a:gd name="T18" fmla="*/ 45 w 1005"/>
                <a:gd name="T19" fmla="*/ 227 h 884"/>
                <a:gd name="T20" fmla="*/ 58 w 1005"/>
                <a:gd name="T21" fmla="*/ 214 h 884"/>
                <a:gd name="T22" fmla="*/ 88 w 1005"/>
                <a:gd name="T23" fmla="*/ 213 h 884"/>
                <a:gd name="T24" fmla="*/ 117 w 1005"/>
                <a:gd name="T25" fmla="*/ 177 h 884"/>
                <a:gd name="T26" fmla="*/ 158 w 1005"/>
                <a:gd name="T27" fmla="*/ 92 h 884"/>
                <a:gd name="T28" fmla="*/ 174 w 1005"/>
                <a:gd name="T29" fmla="*/ 71 h 884"/>
                <a:gd name="T30" fmla="*/ 186 w 1005"/>
                <a:gd name="T31" fmla="*/ 17 h 884"/>
                <a:gd name="T32" fmla="*/ 199 w 1005"/>
                <a:gd name="T33" fmla="*/ 0 h 884"/>
                <a:gd name="T34" fmla="*/ 243 w 1005"/>
                <a:gd name="T35" fmla="*/ 19 h 884"/>
                <a:gd name="T36" fmla="*/ 259 w 1005"/>
                <a:gd name="T37" fmla="*/ 55 h 884"/>
                <a:gd name="T38" fmla="*/ 273 w 1005"/>
                <a:gd name="T39" fmla="*/ 128 h 884"/>
                <a:gd name="T40" fmla="*/ 314 w 1005"/>
                <a:gd name="T41" fmla="*/ 144 h 884"/>
                <a:gd name="T42" fmla="*/ 344 w 1005"/>
                <a:gd name="T43" fmla="*/ 161 h 884"/>
                <a:gd name="T44" fmla="*/ 372 w 1005"/>
                <a:gd name="T45" fmla="*/ 126 h 884"/>
                <a:gd name="T46" fmla="*/ 431 w 1005"/>
                <a:gd name="T47" fmla="*/ 55 h 884"/>
                <a:gd name="T48" fmla="*/ 474 w 1005"/>
                <a:gd name="T49" fmla="*/ 36 h 884"/>
                <a:gd name="T50" fmla="*/ 514 w 1005"/>
                <a:gd name="T51" fmla="*/ 19 h 884"/>
                <a:gd name="T52" fmla="*/ 531 w 1005"/>
                <a:gd name="T53" fmla="*/ 19 h 884"/>
                <a:gd name="T54" fmla="*/ 559 w 1005"/>
                <a:gd name="T55" fmla="*/ 19 h 884"/>
                <a:gd name="T56" fmla="*/ 573 w 1005"/>
                <a:gd name="T57" fmla="*/ 36 h 884"/>
                <a:gd name="T58" fmla="*/ 602 w 1005"/>
                <a:gd name="T59" fmla="*/ 72 h 884"/>
                <a:gd name="T60" fmla="*/ 631 w 1005"/>
                <a:gd name="T61" fmla="*/ 106 h 884"/>
                <a:gd name="T62" fmla="*/ 678 w 1005"/>
                <a:gd name="T63" fmla="*/ 127 h 884"/>
                <a:gd name="T64" fmla="*/ 678 w 1005"/>
                <a:gd name="T65" fmla="*/ 161 h 884"/>
                <a:gd name="T66" fmla="*/ 678 w 1005"/>
                <a:gd name="T67" fmla="*/ 182 h 884"/>
                <a:gd name="T68" fmla="*/ 790 w 1005"/>
                <a:gd name="T69" fmla="*/ 231 h 884"/>
                <a:gd name="T70" fmla="*/ 832 w 1005"/>
                <a:gd name="T71" fmla="*/ 266 h 884"/>
                <a:gd name="T72" fmla="*/ 875 w 1005"/>
                <a:gd name="T73" fmla="*/ 248 h 884"/>
                <a:gd name="T74" fmla="*/ 919 w 1005"/>
                <a:gd name="T75" fmla="*/ 320 h 884"/>
                <a:gd name="T76" fmla="*/ 947 w 1005"/>
                <a:gd name="T77" fmla="*/ 337 h 884"/>
                <a:gd name="T78" fmla="*/ 962 w 1005"/>
                <a:gd name="T79" fmla="*/ 355 h 884"/>
                <a:gd name="T80" fmla="*/ 976 w 1005"/>
                <a:gd name="T81" fmla="*/ 355 h 884"/>
                <a:gd name="T82" fmla="*/ 1005 w 1005"/>
                <a:gd name="T83" fmla="*/ 372 h 884"/>
                <a:gd name="T84" fmla="*/ 990 w 1005"/>
                <a:gd name="T85" fmla="*/ 425 h 884"/>
                <a:gd name="T86" fmla="*/ 962 w 1005"/>
                <a:gd name="T87" fmla="*/ 460 h 884"/>
                <a:gd name="T88" fmla="*/ 631 w 1005"/>
                <a:gd name="T89" fmla="*/ 478 h 884"/>
                <a:gd name="T90" fmla="*/ 516 w 1005"/>
                <a:gd name="T91" fmla="*/ 672 h 884"/>
                <a:gd name="T92" fmla="*/ 559 w 1005"/>
                <a:gd name="T93" fmla="*/ 743 h 884"/>
                <a:gd name="T94" fmla="*/ 546 w 1005"/>
                <a:gd name="T95" fmla="*/ 779 h 884"/>
                <a:gd name="T96" fmla="*/ 531 w 1005"/>
                <a:gd name="T97" fmla="*/ 832 h 884"/>
                <a:gd name="T98" fmla="*/ 516 w 1005"/>
                <a:gd name="T99" fmla="*/ 884 h 884"/>
                <a:gd name="T100" fmla="*/ 402 w 1005"/>
                <a:gd name="T101" fmla="*/ 761 h 884"/>
                <a:gd name="T102" fmla="*/ 359 w 1005"/>
                <a:gd name="T103" fmla="*/ 726 h 884"/>
                <a:gd name="T104" fmla="*/ 287 w 1005"/>
                <a:gd name="T105" fmla="*/ 690 h 884"/>
                <a:gd name="T106" fmla="*/ 201 w 1005"/>
                <a:gd name="T107" fmla="*/ 619 h 884"/>
                <a:gd name="T108" fmla="*/ 115 w 1005"/>
                <a:gd name="T109" fmla="*/ 567 h 884"/>
                <a:gd name="T110" fmla="*/ 57 w 1005"/>
                <a:gd name="T111" fmla="*/ 532 h 884"/>
                <a:gd name="T112" fmla="*/ 15 w 1005"/>
                <a:gd name="T113" fmla="*/ 51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5" h="884">
                  <a:moveTo>
                    <a:pt x="15" y="516"/>
                  </a:moveTo>
                  <a:lnTo>
                    <a:pt x="14" y="461"/>
                  </a:lnTo>
                  <a:lnTo>
                    <a:pt x="0" y="427"/>
                  </a:lnTo>
                  <a:lnTo>
                    <a:pt x="15" y="409"/>
                  </a:lnTo>
                  <a:lnTo>
                    <a:pt x="15" y="352"/>
                  </a:lnTo>
                  <a:lnTo>
                    <a:pt x="29" y="300"/>
                  </a:lnTo>
                  <a:lnTo>
                    <a:pt x="42" y="283"/>
                  </a:lnTo>
                  <a:lnTo>
                    <a:pt x="42" y="267"/>
                  </a:lnTo>
                  <a:lnTo>
                    <a:pt x="58" y="253"/>
                  </a:lnTo>
                  <a:lnTo>
                    <a:pt x="45" y="227"/>
                  </a:lnTo>
                  <a:lnTo>
                    <a:pt x="58" y="214"/>
                  </a:lnTo>
                  <a:lnTo>
                    <a:pt x="88" y="213"/>
                  </a:lnTo>
                  <a:lnTo>
                    <a:pt x="117" y="177"/>
                  </a:lnTo>
                  <a:lnTo>
                    <a:pt x="158" y="92"/>
                  </a:lnTo>
                  <a:lnTo>
                    <a:pt x="174" y="71"/>
                  </a:lnTo>
                  <a:lnTo>
                    <a:pt x="186" y="17"/>
                  </a:lnTo>
                  <a:lnTo>
                    <a:pt x="199" y="0"/>
                  </a:lnTo>
                  <a:lnTo>
                    <a:pt x="243" y="19"/>
                  </a:lnTo>
                  <a:lnTo>
                    <a:pt x="259" y="55"/>
                  </a:lnTo>
                  <a:lnTo>
                    <a:pt x="273" y="128"/>
                  </a:lnTo>
                  <a:lnTo>
                    <a:pt x="314" y="144"/>
                  </a:lnTo>
                  <a:lnTo>
                    <a:pt x="344" y="161"/>
                  </a:lnTo>
                  <a:lnTo>
                    <a:pt x="372" y="126"/>
                  </a:lnTo>
                  <a:lnTo>
                    <a:pt x="431" y="55"/>
                  </a:lnTo>
                  <a:lnTo>
                    <a:pt x="474" y="36"/>
                  </a:lnTo>
                  <a:lnTo>
                    <a:pt x="514" y="19"/>
                  </a:lnTo>
                  <a:lnTo>
                    <a:pt x="531" y="19"/>
                  </a:lnTo>
                  <a:lnTo>
                    <a:pt x="559" y="19"/>
                  </a:lnTo>
                  <a:lnTo>
                    <a:pt x="573" y="36"/>
                  </a:lnTo>
                  <a:lnTo>
                    <a:pt x="602" y="72"/>
                  </a:lnTo>
                  <a:lnTo>
                    <a:pt x="631" y="106"/>
                  </a:lnTo>
                  <a:lnTo>
                    <a:pt x="678" y="127"/>
                  </a:lnTo>
                  <a:lnTo>
                    <a:pt x="678" y="161"/>
                  </a:lnTo>
                  <a:lnTo>
                    <a:pt x="678" y="182"/>
                  </a:lnTo>
                  <a:lnTo>
                    <a:pt x="790" y="231"/>
                  </a:lnTo>
                  <a:lnTo>
                    <a:pt x="832" y="266"/>
                  </a:lnTo>
                  <a:lnTo>
                    <a:pt x="875" y="248"/>
                  </a:lnTo>
                  <a:lnTo>
                    <a:pt x="919" y="320"/>
                  </a:lnTo>
                  <a:lnTo>
                    <a:pt x="947" y="337"/>
                  </a:lnTo>
                  <a:lnTo>
                    <a:pt x="962" y="355"/>
                  </a:lnTo>
                  <a:lnTo>
                    <a:pt x="976" y="355"/>
                  </a:lnTo>
                  <a:lnTo>
                    <a:pt x="1005" y="372"/>
                  </a:lnTo>
                  <a:lnTo>
                    <a:pt x="990" y="425"/>
                  </a:lnTo>
                  <a:lnTo>
                    <a:pt x="962" y="460"/>
                  </a:lnTo>
                  <a:lnTo>
                    <a:pt x="631" y="478"/>
                  </a:lnTo>
                  <a:lnTo>
                    <a:pt x="516" y="672"/>
                  </a:lnTo>
                  <a:lnTo>
                    <a:pt x="559" y="743"/>
                  </a:lnTo>
                  <a:lnTo>
                    <a:pt x="546" y="779"/>
                  </a:lnTo>
                  <a:lnTo>
                    <a:pt x="531" y="832"/>
                  </a:lnTo>
                  <a:lnTo>
                    <a:pt x="516" y="884"/>
                  </a:lnTo>
                  <a:lnTo>
                    <a:pt x="402" y="761"/>
                  </a:lnTo>
                  <a:lnTo>
                    <a:pt x="359" y="726"/>
                  </a:lnTo>
                  <a:lnTo>
                    <a:pt x="287" y="690"/>
                  </a:lnTo>
                  <a:lnTo>
                    <a:pt x="201" y="619"/>
                  </a:lnTo>
                  <a:lnTo>
                    <a:pt x="115" y="567"/>
                  </a:lnTo>
                  <a:lnTo>
                    <a:pt x="57" y="532"/>
                  </a:lnTo>
                  <a:lnTo>
                    <a:pt x="15" y="5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7" name="Freeform 111"/>
            <p:cNvSpPr>
              <a:spLocks/>
            </p:cNvSpPr>
            <p:nvPr/>
          </p:nvSpPr>
          <p:spPr bwMode="auto">
            <a:xfrm>
              <a:off x="3919" y="3009"/>
              <a:ext cx="398" cy="195"/>
            </a:xfrm>
            <a:custGeom>
              <a:avLst/>
              <a:gdLst>
                <a:gd name="T0" fmla="*/ 0 w 804"/>
                <a:gd name="T1" fmla="*/ 143 h 372"/>
                <a:gd name="T2" fmla="*/ 1 w 804"/>
                <a:gd name="T3" fmla="*/ 228 h 372"/>
                <a:gd name="T4" fmla="*/ 13 w 804"/>
                <a:gd name="T5" fmla="*/ 228 h 372"/>
                <a:gd name="T6" fmla="*/ 28 w 804"/>
                <a:gd name="T7" fmla="*/ 248 h 372"/>
                <a:gd name="T8" fmla="*/ 43 w 804"/>
                <a:gd name="T9" fmla="*/ 248 h 372"/>
                <a:gd name="T10" fmla="*/ 72 w 804"/>
                <a:gd name="T11" fmla="*/ 282 h 372"/>
                <a:gd name="T12" fmla="*/ 86 w 804"/>
                <a:gd name="T13" fmla="*/ 282 h 372"/>
                <a:gd name="T14" fmla="*/ 101 w 804"/>
                <a:gd name="T15" fmla="*/ 299 h 372"/>
                <a:gd name="T16" fmla="*/ 114 w 804"/>
                <a:gd name="T17" fmla="*/ 300 h 372"/>
                <a:gd name="T18" fmla="*/ 115 w 804"/>
                <a:gd name="T19" fmla="*/ 350 h 372"/>
                <a:gd name="T20" fmla="*/ 129 w 804"/>
                <a:gd name="T21" fmla="*/ 351 h 372"/>
                <a:gd name="T22" fmla="*/ 129 w 804"/>
                <a:gd name="T23" fmla="*/ 368 h 372"/>
                <a:gd name="T24" fmla="*/ 171 w 804"/>
                <a:gd name="T25" fmla="*/ 282 h 372"/>
                <a:gd name="T26" fmla="*/ 186 w 804"/>
                <a:gd name="T27" fmla="*/ 264 h 372"/>
                <a:gd name="T28" fmla="*/ 200 w 804"/>
                <a:gd name="T29" fmla="*/ 212 h 372"/>
                <a:gd name="T30" fmla="*/ 214 w 804"/>
                <a:gd name="T31" fmla="*/ 194 h 372"/>
                <a:gd name="T32" fmla="*/ 257 w 804"/>
                <a:gd name="T33" fmla="*/ 212 h 372"/>
                <a:gd name="T34" fmla="*/ 272 w 804"/>
                <a:gd name="T35" fmla="*/ 247 h 372"/>
                <a:gd name="T36" fmla="*/ 287 w 804"/>
                <a:gd name="T37" fmla="*/ 317 h 372"/>
                <a:gd name="T38" fmla="*/ 328 w 804"/>
                <a:gd name="T39" fmla="*/ 335 h 372"/>
                <a:gd name="T40" fmla="*/ 358 w 804"/>
                <a:gd name="T41" fmla="*/ 352 h 372"/>
                <a:gd name="T42" fmla="*/ 444 w 804"/>
                <a:gd name="T43" fmla="*/ 247 h 372"/>
                <a:gd name="T44" fmla="*/ 487 w 804"/>
                <a:gd name="T45" fmla="*/ 229 h 372"/>
                <a:gd name="T46" fmla="*/ 530 w 804"/>
                <a:gd name="T47" fmla="*/ 212 h 372"/>
                <a:gd name="T48" fmla="*/ 545 w 804"/>
                <a:gd name="T49" fmla="*/ 212 h 372"/>
                <a:gd name="T50" fmla="*/ 573 w 804"/>
                <a:gd name="T51" fmla="*/ 212 h 372"/>
                <a:gd name="T52" fmla="*/ 588 w 804"/>
                <a:gd name="T53" fmla="*/ 229 h 372"/>
                <a:gd name="T54" fmla="*/ 616 w 804"/>
                <a:gd name="T55" fmla="*/ 264 h 372"/>
                <a:gd name="T56" fmla="*/ 616 w 804"/>
                <a:gd name="T57" fmla="*/ 265 h 372"/>
                <a:gd name="T58" fmla="*/ 645 w 804"/>
                <a:gd name="T59" fmla="*/ 299 h 372"/>
                <a:gd name="T60" fmla="*/ 692 w 804"/>
                <a:gd name="T61" fmla="*/ 318 h 372"/>
                <a:gd name="T62" fmla="*/ 692 w 804"/>
                <a:gd name="T63" fmla="*/ 352 h 372"/>
                <a:gd name="T64" fmla="*/ 692 w 804"/>
                <a:gd name="T65" fmla="*/ 372 h 372"/>
                <a:gd name="T66" fmla="*/ 804 w 804"/>
                <a:gd name="T67" fmla="*/ 335 h 372"/>
                <a:gd name="T68" fmla="*/ 802 w 804"/>
                <a:gd name="T69" fmla="*/ 159 h 372"/>
                <a:gd name="T70" fmla="*/ 758 w 804"/>
                <a:gd name="T71" fmla="*/ 159 h 372"/>
                <a:gd name="T72" fmla="*/ 730 w 804"/>
                <a:gd name="T73" fmla="*/ 140 h 372"/>
                <a:gd name="T74" fmla="*/ 690 w 804"/>
                <a:gd name="T75" fmla="*/ 122 h 372"/>
                <a:gd name="T76" fmla="*/ 645 w 804"/>
                <a:gd name="T77" fmla="*/ 122 h 372"/>
                <a:gd name="T78" fmla="*/ 631 w 804"/>
                <a:gd name="T79" fmla="*/ 176 h 372"/>
                <a:gd name="T80" fmla="*/ 560 w 804"/>
                <a:gd name="T81" fmla="*/ 176 h 372"/>
                <a:gd name="T82" fmla="*/ 516 w 804"/>
                <a:gd name="T83" fmla="*/ 159 h 372"/>
                <a:gd name="T84" fmla="*/ 501 w 804"/>
                <a:gd name="T85" fmla="*/ 140 h 372"/>
                <a:gd name="T86" fmla="*/ 487 w 804"/>
                <a:gd name="T87" fmla="*/ 88 h 372"/>
                <a:gd name="T88" fmla="*/ 453 w 804"/>
                <a:gd name="T89" fmla="*/ 55 h 372"/>
                <a:gd name="T90" fmla="*/ 416 w 804"/>
                <a:gd name="T91" fmla="*/ 53 h 372"/>
                <a:gd name="T92" fmla="*/ 401 w 804"/>
                <a:gd name="T93" fmla="*/ 19 h 372"/>
                <a:gd name="T94" fmla="*/ 401 w 804"/>
                <a:gd name="T95" fmla="*/ 0 h 372"/>
                <a:gd name="T96" fmla="*/ 358 w 804"/>
                <a:gd name="T97" fmla="*/ 35 h 372"/>
                <a:gd name="T98" fmla="*/ 287 w 804"/>
                <a:gd name="T99" fmla="*/ 70 h 372"/>
                <a:gd name="T100" fmla="*/ 257 w 804"/>
                <a:gd name="T101" fmla="*/ 70 h 372"/>
                <a:gd name="T102" fmla="*/ 186 w 804"/>
                <a:gd name="T103" fmla="*/ 70 h 372"/>
                <a:gd name="T104" fmla="*/ 142 w 804"/>
                <a:gd name="T105" fmla="*/ 70 h 372"/>
                <a:gd name="T106" fmla="*/ 71 w 804"/>
                <a:gd name="T107" fmla="*/ 88 h 372"/>
                <a:gd name="T108" fmla="*/ 42 w 804"/>
                <a:gd name="T109" fmla="*/ 122 h 372"/>
                <a:gd name="T110" fmla="*/ 13 w 804"/>
                <a:gd name="T111" fmla="*/ 140 h 372"/>
                <a:gd name="T112" fmla="*/ 0 w 804"/>
                <a:gd name="T113" fmla="*/ 14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4" h="372">
                  <a:moveTo>
                    <a:pt x="0" y="143"/>
                  </a:moveTo>
                  <a:lnTo>
                    <a:pt x="1" y="228"/>
                  </a:lnTo>
                  <a:lnTo>
                    <a:pt x="13" y="228"/>
                  </a:lnTo>
                  <a:lnTo>
                    <a:pt x="28" y="248"/>
                  </a:lnTo>
                  <a:lnTo>
                    <a:pt x="43" y="248"/>
                  </a:lnTo>
                  <a:lnTo>
                    <a:pt x="72" y="282"/>
                  </a:lnTo>
                  <a:lnTo>
                    <a:pt x="86" y="282"/>
                  </a:lnTo>
                  <a:lnTo>
                    <a:pt x="101" y="299"/>
                  </a:lnTo>
                  <a:lnTo>
                    <a:pt x="114" y="300"/>
                  </a:lnTo>
                  <a:lnTo>
                    <a:pt x="115" y="350"/>
                  </a:lnTo>
                  <a:lnTo>
                    <a:pt x="129" y="351"/>
                  </a:lnTo>
                  <a:lnTo>
                    <a:pt x="129" y="368"/>
                  </a:lnTo>
                  <a:lnTo>
                    <a:pt x="171" y="282"/>
                  </a:lnTo>
                  <a:lnTo>
                    <a:pt x="186" y="264"/>
                  </a:lnTo>
                  <a:lnTo>
                    <a:pt x="200" y="212"/>
                  </a:lnTo>
                  <a:lnTo>
                    <a:pt x="214" y="194"/>
                  </a:lnTo>
                  <a:lnTo>
                    <a:pt x="257" y="212"/>
                  </a:lnTo>
                  <a:lnTo>
                    <a:pt x="272" y="247"/>
                  </a:lnTo>
                  <a:lnTo>
                    <a:pt x="287" y="317"/>
                  </a:lnTo>
                  <a:lnTo>
                    <a:pt x="328" y="335"/>
                  </a:lnTo>
                  <a:lnTo>
                    <a:pt x="358" y="352"/>
                  </a:lnTo>
                  <a:lnTo>
                    <a:pt x="444" y="247"/>
                  </a:lnTo>
                  <a:lnTo>
                    <a:pt x="487" y="229"/>
                  </a:lnTo>
                  <a:lnTo>
                    <a:pt x="530" y="212"/>
                  </a:lnTo>
                  <a:lnTo>
                    <a:pt x="545" y="212"/>
                  </a:lnTo>
                  <a:lnTo>
                    <a:pt x="573" y="212"/>
                  </a:lnTo>
                  <a:lnTo>
                    <a:pt x="588" y="229"/>
                  </a:lnTo>
                  <a:lnTo>
                    <a:pt x="616" y="264"/>
                  </a:lnTo>
                  <a:lnTo>
                    <a:pt x="616" y="265"/>
                  </a:lnTo>
                  <a:lnTo>
                    <a:pt x="645" y="299"/>
                  </a:lnTo>
                  <a:lnTo>
                    <a:pt x="692" y="318"/>
                  </a:lnTo>
                  <a:lnTo>
                    <a:pt x="692" y="352"/>
                  </a:lnTo>
                  <a:lnTo>
                    <a:pt x="692" y="372"/>
                  </a:lnTo>
                  <a:lnTo>
                    <a:pt x="804" y="335"/>
                  </a:lnTo>
                  <a:lnTo>
                    <a:pt x="802" y="159"/>
                  </a:lnTo>
                  <a:lnTo>
                    <a:pt x="758" y="159"/>
                  </a:lnTo>
                  <a:lnTo>
                    <a:pt x="730" y="140"/>
                  </a:lnTo>
                  <a:lnTo>
                    <a:pt x="690" y="122"/>
                  </a:lnTo>
                  <a:lnTo>
                    <a:pt x="645" y="122"/>
                  </a:lnTo>
                  <a:lnTo>
                    <a:pt x="631" y="176"/>
                  </a:lnTo>
                  <a:lnTo>
                    <a:pt x="560" y="176"/>
                  </a:lnTo>
                  <a:lnTo>
                    <a:pt x="516" y="159"/>
                  </a:lnTo>
                  <a:lnTo>
                    <a:pt x="501" y="140"/>
                  </a:lnTo>
                  <a:lnTo>
                    <a:pt x="487" y="88"/>
                  </a:lnTo>
                  <a:lnTo>
                    <a:pt x="453" y="55"/>
                  </a:lnTo>
                  <a:lnTo>
                    <a:pt x="416" y="53"/>
                  </a:lnTo>
                  <a:lnTo>
                    <a:pt x="401" y="19"/>
                  </a:lnTo>
                  <a:lnTo>
                    <a:pt x="401" y="0"/>
                  </a:lnTo>
                  <a:lnTo>
                    <a:pt x="358" y="35"/>
                  </a:lnTo>
                  <a:lnTo>
                    <a:pt x="287" y="70"/>
                  </a:lnTo>
                  <a:lnTo>
                    <a:pt x="257" y="70"/>
                  </a:lnTo>
                  <a:lnTo>
                    <a:pt x="186" y="70"/>
                  </a:lnTo>
                  <a:lnTo>
                    <a:pt x="142" y="70"/>
                  </a:lnTo>
                  <a:lnTo>
                    <a:pt x="71" y="88"/>
                  </a:lnTo>
                  <a:lnTo>
                    <a:pt x="42" y="122"/>
                  </a:lnTo>
                  <a:lnTo>
                    <a:pt x="13" y="140"/>
                  </a:lnTo>
                  <a:lnTo>
                    <a:pt x="0" y="143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8" name="Freeform 112"/>
            <p:cNvSpPr>
              <a:spLocks/>
            </p:cNvSpPr>
            <p:nvPr/>
          </p:nvSpPr>
          <p:spPr bwMode="auto">
            <a:xfrm>
              <a:off x="4116" y="2689"/>
              <a:ext cx="409" cy="429"/>
            </a:xfrm>
            <a:custGeom>
              <a:avLst/>
              <a:gdLst>
                <a:gd name="T0" fmla="*/ 403 w 821"/>
                <a:gd name="T1" fmla="*/ 830 h 830"/>
                <a:gd name="T2" fmla="*/ 821 w 821"/>
                <a:gd name="T3" fmla="*/ 796 h 830"/>
                <a:gd name="T4" fmla="*/ 782 w 821"/>
                <a:gd name="T5" fmla="*/ 290 h 830"/>
                <a:gd name="T6" fmla="*/ 589 w 821"/>
                <a:gd name="T7" fmla="*/ 142 h 830"/>
                <a:gd name="T8" fmla="*/ 532 w 821"/>
                <a:gd name="T9" fmla="*/ 142 h 830"/>
                <a:gd name="T10" fmla="*/ 503 w 821"/>
                <a:gd name="T11" fmla="*/ 125 h 830"/>
                <a:gd name="T12" fmla="*/ 503 w 821"/>
                <a:gd name="T13" fmla="*/ 0 h 830"/>
                <a:gd name="T14" fmla="*/ 488 w 821"/>
                <a:gd name="T15" fmla="*/ 35 h 830"/>
                <a:gd name="T16" fmla="*/ 488 w 821"/>
                <a:gd name="T17" fmla="*/ 71 h 830"/>
                <a:gd name="T18" fmla="*/ 488 w 821"/>
                <a:gd name="T19" fmla="*/ 125 h 830"/>
                <a:gd name="T20" fmla="*/ 488 w 821"/>
                <a:gd name="T21" fmla="*/ 194 h 830"/>
                <a:gd name="T22" fmla="*/ 488 w 821"/>
                <a:gd name="T23" fmla="*/ 212 h 830"/>
                <a:gd name="T24" fmla="*/ 488 w 821"/>
                <a:gd name="T25" fmla="*/ 282 h 830"/>
                <a:gd name="T26" fmla="*/ 475 w 821"/>
                <a:gd name="T27" fmla="*/ 300 h 830"/>
                <a:gd name="T28" fmla="*/ 460 w 821"/>
                <a:gd name="T29" fmla="*/ 300 h 830"/>
                <a:gd name="T30" fmla="*/ 445 w 821"/>
                <a:gd name="T31" fmla="*/ 319 h 830"/>
                <a:gd name="T32" fmla="*/ 445 w 821"/>
                <a:gd name="T33" fmla="*/ 424 h 830"/>
                <a:gd name="T34" fmla="*/ 417 w 821"/>
                <a:gd name="T35" fmla="*/ 442 h 830"/>
                <a:gd name="T36" fmla="*/ 374 w 821"/>
                <a:gd name="T37" fmla="*/ 494 h 830"/>
                <a:gd name="T38" fmla="*/ 259 w 821"/>
                <a:gd name="T39" fmla="*/ 548 h 830"/>
                <a:gd name="T40" fmla="*/ 288 w 821"/>
                <a:gd name="T41" fmla="*/ 565 h 830"/>
                <a:gd name="T42" fmla="*/ 316 w 821"/>
                <a:gd name="T43" fmla="*/ 583 h 830"/>
                <a:gd name="T44" fmla="*/ 316 w 821"/>
                <a:gd name="T45" fmla="*/ 618 h 830"/>
                <a:gd name="T46" fmla="*/ 259 w 821"/>
                <a:gd name="T47" fmla="*/ 653 h 830"/>
                <a:gd name="T48" fmla="*/ 188 w 821"/>
                <a:gd name="T49" fmla="*/ 653 h 830"/>
                <a:gd name="T50" fmla="*/ 173 w 821"/>
                <a:gd name="T51" fmla="*/ 672 h 830"/>
                <a:gd name="T52" fmla="*/ 160 w 821"/>
                <a:gd name="T53" fmla="*/ 653 h 830"/>
                <a:gd name="T54" fmla="*/ 115 w 821"/>
                <a:gd name="T55" fmla="*/ 653 h 830"/>
                <a:gd name="T56" fmla="*/ 101 w 821"/>
                <a:gd name="T57" fmla="*/ 653 h 830"/>
                <a:gd name="T58" fmla="*/ 72 w 821"/>
                <a:gd name="T59" fmla="*/ 636 h 830"/>
                <a:gd name="T60" fmla="*/ 58 w 821"/>
                <a:gd name="T61" fmla="*/ 636 h 830"/>
                <a:gd name="T62" fmla="*/ 130 w 821"/>
                <a:gd name="T63" fmla="*/ 618 h 830"/>
                <a:gd name="T64" fmla="*/ 145 w 821"/>
                <a:gd name="T65" fmla="*/ 618 h 830"/>
                <a:gd name="T66" fmla="*/ 130 w 821"/>
                <a:gd name="T67" fmla="*/ 601 h 830"/>
                <a:gd name="T68" fmla="*/ 58 w 821"/>
                <a:gd name="T69" fmla="*/ 601 h 830"/>
                <a:gd name="T70" fmla="*/ 44 w 821"/>
                <a:gd name="T71" fmla="*/ 601 h 830"/>
                <a:gd name="T72" fmla="*/ 1 w 821"/>
                <a:gd name="T73" fmla="*/ 618 h 830"/>
                <a:gd name="T74" fmla="*/ 0 w 821"/>
                <a:gd name="T75" fmla="*/ 637 h 830"/>
                <a:gd name="T76" fmla="*/ 16 w 821"/>
                <a:gd name="T77" fmla="*/ 672 h 830"/>
                <a:gd name="T78" fmla="*/ 54 w 821"/>
                <a:gd name="T79" fmla="*/ 675 h 830"/>
                <a:gd name="T80" fmla="*/ 87 w 821"/>
                <a:gd name="T81" fmla="*/ 706 h 830"/>
                <a:gd name="T82" fmla="*/ 87 w 821"/>
                <a:gd name="T83" fmla="*/ 742 h 830"/>
                <a:gd name="T84" fmla="*/ 101 w 821"/>
                <a:gd name="T85" fmla="*/ 760 h 830"/>
                <a:gd name="T86" fmla="*/ 117 w 821"/>
                <a:gd name="T87" fmla="*/ 779 h 830"/>
                <a:gd name="T88" fmla="*/ 160 w 821"/>
                <a:gd name="T89" fmla="*/ 795 h 830"/>
                <a:gd name="T90" fmla="*/ 188 w 821"/>
                <a:gd name="T91" fmla="*/ 795 h 830"/>
                <a:gd name="T92" fmla="*/ 232 w 821"/>
                <a:gd name="T93" fmla="*/ 795 h 830"/>
                <a:gd name="T94" fmla="*/ 245 w 821"/>
                <a:gd name="T95" fmla="*/ 742 h 830"/>
                <a:gd name="T96" fmla="*/ 288 w 821"/>
                <a:gd name="T97" fmla="*/ 742 h 830"/>
                <a:gd name="T98" fmla="*/ 331 w 821"/>
                <a:gd name="T99" fmla="*/ 760 h 830"/>
                <a:gd name="T100" fmla="*/ 359 w 821"/>
                <a:gd name="T101" fmla="*/ 778 h 830"/>
                <a:gd name="T102" fmla="*/ 403 w 821"/>
                <a:gd name="T103" fmla="*/ 778 h 830"/>
                <a:gd name="T104" fmla="*/ 403 w 821"/>
                <a:gd name="T105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" h="830">
                  <a:moveTo>
                    <a:pt x="403" y="830"/>
                  </a:moveTo>
                  <a:lnTo>
                    <a:pt x="821" y="796"/>
                  </a:lnTo>
                  <a:lnTo>
                    <a:pt x="782" y="290"/>
                  </a:lnTo>
                  <a:lnTo>
                    <a:pt x="589" y="142"/>
                  </a:lnTo>
                  <a:lnTo>
                    <a:pt x="532" y="142"/>
                  </a:lnTo>
                  <a:lnTo>
                    <a:pt x="503" y="125"/>
                  </a:lnTo>
                  <a:lnTo>
                    <a:pt x="503" y="0"/>
                  </a:lnTo>
                  <a:lnTo>
                    <a:pt x="488" y="35"/>
                  </a:lnTo>
                  <a:lnTo>
                    <a:pt x="488" y="71"/>
                  </a:lnTo>
                  <a:lnTo>
                    <a:pt x="488" y="125"/>
                  </a:lnTo>
                  <a:lnTo>
                    <a:pt x="488" y="194"/>
                  </a:lnTo>
                  <a:lnTo>
                    <a:pt x="488" y="212"/>
                  </a:lnTo>
                  <a:lnTo>
                    <a:pt x="488" y="282"/>
                  </a:lnTo>
                  <a:lnTo>
                    <a:pt x="475" y="300"/>
                  </a:lnTo>
                  <a:lnTo>
                    <a:pt x="460" y="300"/>
                  </a:lnTo>
                  <a:lnTo>
                    <a:pt x="445" y="319"/>
                  </a:lnTo>
                  <a:lnTo>
                    <a:pt x="445" y="424"/>
                  </a:lnTo>
                  <a:lnTo>
                    <a:pt x="417" y="442"/>
                  </a:lnTo>
                  <a:lnTo>
                    <a:pt x="374" y="494"/>
                  </a:lnTo>
                  <a:lnTo>
                    <a:pt x="259" y="548"/>
                  </a:lnTo>
                  <a:lnTo>
                    <a:pt x="288" y="565"/>
                  </a:lnTo>
                  <a:lnTo>
                    <a:pt x="316" y="583"/>
                  </a:lnTo>
                  <a:lnTo>
                    <a:pt x="316" y="618"/>
                  </a:lnTo>
                  <a:lnTo>
                    <a:pt x="259" y="653"/>
                  </a:lnTo>
                  <a:lnTo>
                    <a:pt x="188" y="653"/>
                  </a:lnTo>
                  <a:lnTo>
                    <a:pt x="173" y="672"/>
                  </a:lnTo>
                  <a:lnTo>
                    <a:pt x="160" y="653"/>
                  </a:lnTo>
                  <a:lnTo>
                    <a:pt x="115" y="653"/>
                  </a:lnTo>
                  <a:lnTo>
                    <a:pt x="101" y="653"/>
                  </a:lnTo>
                  <a:lnTo>
                    <a:pt x="72" y="636"/>
                  </a:lnTo>
                  <a:lnTo>
                    <a:pt x="58" y="636"/>
                  </a:lnTo>
                  <a:lnTo>
                    <a:pt x="130" y="618"/>
                  </a:lnTo>
                  <a:lnTo>
                    <a:pt x="145" y="618"/>
                  </a:lnTo>
                  <a:lnTo>
                    <a:pt x="130" y="601"/>
                  </a:lnTo>
                  <a:lnTo>
                    <a:pt x="58" y="601"/>
                  </a:lnTo>
                  <a:lnTo>
                    <a:pt x="44" y="601"/>
                  </a:lnTo>
                  <a:lnTo>
                    <a:pt x="1" y="618"/>
                  </a:lnTo>
                  <a:lnTo>
                    <a:pt x="0" y="637"/>
                  </a:lnTo>
                  <a:lnTo>
                    <a:pt x="16" y="672"/>
                  </a:lnTo>
                  <a:lnTo>
                    <a:pt x="54" y="675"/>
                  </a:lnTo>
                  <a:lnTo>
                    <a:pt x="87" y="706"/>
                  </a:lnTo>
                  <a:lnTo>
                    <a:pt x="87" y="742"/>
                  </a:lnTo>
                  <a:lnTo>
                    <a:pt x="101" y="760"/>
                  </a:lnTo>
                  <a:lnTo>
                    <a:pt x="117" y="779"/>
                  </a:lnTo>
                  <a:lnTo>
                    <a:pt x="160" y="795"/>
                  </a:lnTo>
                  <a:lnTo>
                    <a:pt x="188" y="795"/>
                  </a:lnTo>
                  <a:lnTo>
                    <a:pt x="232" y="795"/>
                  </a:lnTo>
                  <a:lnTo>
                    <a:pt x="245" y="742"/>
                  </a:lnTo>
                  <a:lnTo>
                    <a:pt x="288" y="742"/>
                  </a:lnTo>
                  <a:lnTo>
                    <a:pt x="331" y="760"/>
                  </a:lnTo>
                  <a:lnTo>
                    <a:pt x="359" y="778"/>
                  </a:lnTo>
                  <a:lnTo>
                    <a:pt x="403" y="778"/>
                  </a:lnTo>
                  <a:lnTo>
                    <a:pt x="403" y="830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49" name="Freeform 113"/>
            <p:cNvSpPr>
              <a:spLocks/>
            </p:cNvSpPr>
            <p:nvPr/>
          </p:nvSpPr>
          <p:spPr bwMode="auto">
            <a:xfrm>
              <a:off x="4507" y="2569"/>
              <a:ext cx="323" cy="528"/>
            </a:xfrm>
            <a:custGeom>
              <a:avLst/>
              <a:gdLst>
                <a:gd name="T0" fmla="*/ 37 w 654"/>
                <a:gd name="T1" fmla="*/ 1025 h 1025"/>
                <a:gd name="T2" fmla="*/ 109 w 654"/>
                <a:gd name="T3" fmla="*/ 1024 h 1025"/>
                <a:gd name="T4" fmla="*/ 124 w 654"/>
                <a:gd name="T5" fmla="*/ 989 h 1025"/>
                <a:gd name="T6" fmla="*/ 166 w 654"/>
                <a:gd name="T7" fmla="*/ 1007 h 1025"/>
                <a:gd name="T8" fmla="*/ 194 w 654"/>
                <a:gd name="T9" fmla="*/ 1007 h 1025"/>
                <a:gd name="T10" fmla="*/ 224 w 654"/>
                <a:gd name="T11" fmla="*/ 954 h 1025"/>
                <a:gd name="T12" fmla="*/ 266 w 654"/>
                <a:gd name="T13" fmla="*/ 865 h 1025"/>
                <a:gd name="T14" fmla="*/ 266 w 654"/>
                <a:gd name="T15" fmla="*/ 848 h 1025"/>
                <a:gd name="T16" fmla="*/ 325 w 654"/>
                <a:gd name="T17" fmla="*/ 830 h 1025"/>
                <a:gd name="T18" fmla="*/ 368 w 654"/>
                <a:gd name="T19" fmla="*/ 742 h 1025"/>
                <a:gd name="T20" fmla="*/ 381 w 654"/>
                <a:gd name="T21" fmla="*/ 724 h 1025"/>
                <a:gd name="T22" fmla="*/ 396 w 654"/>
                <a:gd name="T23" fmla="*/ 759 h 1025"/>
                <a:gd name="T24" fmla="*/ 368 w 654"/>
                <a:gd name="T25" fmla="*/ 830 h 1025"/>
                <a:gd name="T26" fmla="*/ 410 w 654"/>
                <a:gd name="T27" fmla="*/ 830 h 1025"/>
                <a:gd name="T28" fmla="*/ 439 w 654"/>
                <a:gd name="T29" fmla="*/ 882 h 1025"/>
                <a:gd name="T30" fmla="*/ 439 w 654"/>
                <a:gd name="T31" fmla="*/ 919 h 1025"/>
                <a:gd name="T32" fmla="*/ 453 w 654"/>
                <a:gd name="T33" fmla="*/ 865 h 1025"/>
                <a:gd name="T34" fmla="*/ 468 w 654"/>
                <a:gd name="T35" fmla="*/ 812 h 1025"/>
                <a:gd name="T36" fmla="*/ 481 w 654"/>
                <a:gd name="T37" fmla="*/ 777 h 1025"/>
                <a:gd name="T38" fmla="*/ 496 w 654"/>
                <a:gd name="T39" fmla="*/ 707 h 1025"/>
                <a:gd name="T40" fmla="*/ 511 w 654"/>
                <a:gd name="T41" fmla="*/ 619 h 1025"/>
                <a:gd name="T42" fmla="*/ 511 w 654"/>
                <a:gd name="T43" fmla="*/ 601 h 1025"/>
                <a:gd name="T44" fmla="*/ 481 w 654"/>
                <a:gd name="T45" fmla="*/ 619 h 1025"/>
                <a:gd name="T46" fmla="*/ 481 w 654"/>
                <a:gd name="T47" fmla="*/ 583 h 1025"/>
                <a:gd name="T48" fmla="*/ 524 w 654"/>
                <a:gd name="T49" fmla="*/ 530 h 1025"/>
                <a:gd name="T50" fmla="*/ 524 w 654"/>
                <a:gd name="T51" fmla="*/ 513 h 1025"/>
                <a:gd name="T52" fmla="*/ 511 w 654"/>
                <a:gd name="T53" fmla="*/ 513 h 1025"/>
                <a:gd name="T54" fmla="*/ 481 w 654"/>
                <a:gd name="T55" fmla="*/ 530 h 1025"/>
                <a:gd name="T56" fmla="*/ 468 w 654"/>
                <a:gd name="T57" fmla="*/ 495 h 1025"/>
                <a:gd name="T58" fmla="*/ 481 w 654"/>
                <a:gd name="T59" fmla="*/ 477 h 1025"/>
                <a:gd name="T60" fmla="*/ 496 w 654"/>
                <a:gd name="T61" fmla="*/ 423 h 1025"/>
                <a:gd name="T62" fmla="*/ 511 w 654"/>
                <a:gd name="T63" fmla="*/ 371 h 1025"/>
                <a:gd name="T64" fmla="*/ 540 w 654"/>
                <a:gd name="T65" fmla="*/ 336 h 1025"/>
                <a:gd name="T66" fmla="*/ 540 w 654"/>
                <a:gd name="T67" fmla="*/ 301 h 1025"/>
                <a:gd name="T68" fmla="*/ 612 w 654"/>
                <a:gd name="T69" fmla="*/ 229 h 1025"/>
                <a:gd name="T70" fmla="*/ 640 w 654"/>
                <a:gd name="T71" fmla="*/ 160 h 1025"/>
                <a:gd name="T72" fmla="*/ 654 w 654"/>
                <a:gd name="T73" fmla="*/ 124 h 1025"/>
                <a:gd name="T74" fmla="*/ 654 w 654"/>
                <a:gd name="T75" fmla="*/ 89 h 1025"/>
                <a:gd name="T76" fmla="*/ 640 w 654"/>
                <a:gd name="T77" fmla="*/ 54 h 1025"/>
                <a:gd name="T78" fmla="*/ 612 w 654"/>
                <a:gd name="T79" fmla="*/ 37 h 1025"/>
                <a:gd name="T80" fmla="*/ 583 w 654"/>
                <a:gd name="T81" fmla="*/ 17 h 1025"/>
                <a:gd name="T82" fmla="*/ 554 w 654"/>
                <a:gd name="T83" fmla="*/ 0 h 1025"/>
                <a:gd name="T84" fmla="*/ 511 w 654"/>
                <a:gd name="T85" fmla="*/ 0 h 1025"/>
                <a:gd name="T86" fmla="*/ 481 w 654"/>
                <a:gd name="T87" fmla="*/ 0 h 1025"/>
                <a:gd name="T88" fmla="*/ 468 w 654"/>
                <a:gd name="T89" fmla="*/ 17 h 1025"/>
                <a:gd name="T90" fmla="*/ 524 w 654"/>
                <a:gd name="T91" fmla="*/ 37 h 1025"/>
                <a:gd name="T92" fmla="*/ 511 w 654"/>
                <a:gd name="T93" fmla="*/ 71 h 1025"/>
                <a:gd name="T94" fmla="*/ 440 w 654"/>
                <a:gd name="T95" fmla="*/ 72 h 1025"/>
                <a:gd name="T96" fmla="*/ 453 w 654"/>
                <a:gd name="T97" fmla="*/ 160 h 1025"/>
                <a:gd name="T98" fmla="*/ 410 w 654"/>
                <a:gd name="T99" fmla="*/ 266 h 1025"/>
                <a:gd name="T100" fmla="*/ 0 w 654"/>
                <a:gd name="T101" fmla="*/ 520 h 1025"/>
                <a:gd name="T102" fmla="*/ 37 w 654"/>
                <a:gd name="T10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4" h="1025">
                  <a:moveTo>
                    <a:pt x="37" y="1025"/>
                  </a:moveTo>
                  <a:lnTo>
                    <a:pt x="109" y="1024"/>
                  </a:lnTo>
                  <a:lnTo>
                    <a:pt x="124" y="989"/>
                  </a:lnTo>
                  <a:lnTo>
                    <a:pt x="166" y="1007"/>
                  </a:lnTo>
                  <a:lnTo>
                    <a:pt x="194" y="1007"/>
                  </a:lnTo>
                  <a:lnTo>
                    <a:pt x="224" y="954"/>
                  </a:lnTo>
                  <a:lnTo>
                    <a:pt x="266" y="865"/>
                  </a:lnTo>
                  <a:lnTo>
                    <a:pt x="266" y="848"/>
                  </a:lnTo>
                  <a:lnTo>
                    <a:pt x="325" y="830"/>
                  </a:lnTo>
                  <a:lnTo>
                    <a:pt x="368" y="742"/>
                  </a:lnTo>
                  <a:lnTo>
                    <a:pt x="381" y="724"/>
                  </a:lnTo>
                  <a:lnTo>
                    <a:pt x="396" y="759"/>
                  </a:lnTo>
                  <a:lnTo>
                    <a:pt x="368" y="830"/>
                  </a:lnTo>
                  <a:lnTo>
                    <a:pt x="410" y="830"/>
                  </a:lnTo>
                  <a:lnTo>
                    <a:pt x="439" y="882"/>
                  </a:lnTo>
                  <a:lnTo>
                    <a:pt x="439" y="919"/>
                  </a:lnTo>
                  <a:lnTo>
                    <a:pt x="453" y="865"/>
                  </a:lnTo>
                  <a:lnTo>
                    <a:pt x="468" y="812"/>
                  </a:lnTo>
                  <a:lnTo>
                    <a:pt x="481" y="777"/>
                  </a:lnTo>
                  <a:lnTo>
                    <a:pt x="496" y="707"/>
                  </a:lnTo>
                  <a:lnTo>
                    <a:pt x="511" y="619"/>
                  </a:lnTo>
                  <a:lnTo>
                    <a:pt x="511" y="601"/>
                  </a:lnTo>
                  <a:lnTo>
                    <a:pt x="481" y="619"/>
                  </a:lnTo>
                  <a:lnTo>
                    <a:pt x="481" y="583"/>
                  </a:lnTo>
                  <a:lnTo>
                    <a:pt x="524" y="530"/>
                  </a:lnTo>
                  <a:lnTo>
                    <a:pt x="524" y="513"/>
                  </a:lnTo>
                  <a:lnTo>
                    <a:pt x="511" y="513"/>
                  </a:lnTo>
                  <a:lnTo>
                    <a:pt x="481" y="530"/>
                  </a:lnTo>
                  <a:lnTo>
                    <a:pt x="468" y="495"/>
                  </a:lnTo>
                  <a:lnTo>
                    <a:pt x="481" y="477"/>
                  </a:lnTo>
                  <a:lnTo>
                    <a:pt x="496" y="423"/>
                  </a:lnTo>
                  <a:lnTo>
                    <a:pt x="511" y="371"/>
                  </a:lnTo>
                  <a:lnTo>
                    <a:pt x="540" y="336"/>
                  </a:lnTo>
                  <a:lnTo>
                    <a:pt x="540" y="301"/>
                  </a:lnTo>
                  <a:lnTo>
                    <a:pt x="612" y="229"/>
                  </a:lnTo>
                  <a:lnTo>
                    <a:pt x="640" y="160"/>
                  </a:lnTo>
                  <a:lnTo>
                    <a:pt x="654" y="124"/>
                  </a:lnTo>
                  <a:lnTo>
                    <a:pt x="654" y="89"/>
                  </a:lnTo>
                  <a:lnTo>
                    <a:pt x="640" y="54"/>
                  </a:lnTo>
                  <a:lnTo>
                    <a:pt x="612" y="37"/>
                  </a:lnTo>
                  <a:lnTo>
                    <a:pt x="583" y="17"/>
                  </a:lnTo>
                  <a:lnTo>
                    <a:pt x="554" y="0"/>
                  </a:lnTo>
                  <a:lnTo>
                    <a:pt x="511" y="0"/>
                  </a:lnTo>
                  <a:lnTo>
                    <a:pt x="481" y="0"/>
                  </a:lnTo>
                  <a:lnTo>
                    <a:pt x="468" y="17"/>
                  </a:lnTo>
                  <a:lnTo>
                    <a:pt x="524" y="37"/>
                  </a:lnTo>
                  <a:lnTo>
                    <a:pt x="511" y="71"/>
                  </a:lnTo>
                  <a:lnTo>
                    <a:pt x="440" y="72"/>
                  </a:lnTo>
                  <a:lnTo>
                    <a:pt x="453" y="160"/>
                  </a:lnTo>
                  <a:lnTo>
                    <a:pt x="410" y="266"/>
                  </a:lnTo>
                  <a:lnTo>
                    <a:pt x="0" y="520"/>
                  </a:lnTo>
                  <a:lnTo>
                    <a:pt x="37" y="10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  <p:sp>
          <p:nvSpPr>
            <p:cNvPr id="65650" name="Freeform 114"/>
            <p:cNvSpPr>
              <a:spLocks/>
            </p:cNvSpPr>
            <p:nvPr/>
          </p:nvSpPr>
          <p:spPr bwMode="auto">
            <a:xfrm>
              <a:off x="4370" y="2580"/>
              <a:ext cx="358" cy="260"/>
            </a:xfrm>
            <a:custGeom>
              <a:avLst/>
              <a:gdLst>
                <a:gd name="T0" fmla="*/ 283 w 733"/>
                <a:gd name="T1" fmla="*/ 502 h 502"/>
                <a:gd name="T2" fmla="*/ 87 w 733"/>
                <a:gd name="T3" fmla="*/ 352 h 502"/>
                <a:gd name="T4" fmla="*/ 30 w 733"/>
                <a:gd name="T5" fmla="*/ 352 h 502"/>
                <a:gd name="T6" fmla="*/ 0 w 733"/>
                <a:gd name="T7" fmla="*/ 335 h 502"/>
                <a:gd name="T8" fmla="*/ 0 w 733"/>
                <a:gd name="T9" fmla="*/ 211 h 502"/>
                <a:gd name="T10" fmla="*/ 58 w 733"/>
                <a:gd name="T11" fmla="*/ 160 h 502"/>
                <a:gd name="T12" fmla="*/ 158 w 733"/>
                <a:gd name="T13" fmla="*/ 106 h 502"/>
                <a:gd name="T14" fmla="*/ 202 w 733"/>
                <a:gd name="T15" fmla="*/ 88 h 502"/>
                <a:gd name="T16" fmla="*/ 260 w 733"/>
                <a:gd name="T17" fmla="*/ 88 h 502"/>
                <a:gd name="T18" fmla="*/ 302 w 733"/>
                <a:gd name="T19" fmla="*/ 88 h 502"/>
                <a:gd name="T20" fmla="*/ 403 w 733"/>
                <a:gd name="T21" fmla="*/ 35 h 502"/>
                <a:gd name="T22" fmla="*/ 489 w 733"/>
                <a:gd name="T23" fmla="*/ 18 h 502"/>
                <a:gd name="T24" fmla="*/ 575 w 733"/>
                <a:gd name="T25" fmla="*/ 0 h 502"/>
                <a:gd name="T26" fmla="*/ 604 w 733"/>
                <a:gd name="T27" fmla="*/ 18 h 502"/>
                <a:gd name="T28" fmla="*/ 719 w 733"/>
                <a:gd name="T29" fmla="*/ 52 h 502"/>
                <a:gd name="T30" fmla="*/ 733 w 733"/>
                <a:gd name="T31" fmla="*/ 142 h 502"/>
                <a:gd name="T32" fmla="*/ 690 w 733"/>
                <a:gd name="T33" fmla="*/ 247 h 502"/>
                <a:gd name="T34" fmla="*/ 283 w 733"/>
                <a:gd name="T3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3" h="502">
                  <a:moveTo>
                    <a:pt x="283" y="502"/>
                  </a:moveTo>
                  <a:lnTo>
                    <a:pt x="87" y="352"/>
                  </a:lnTo>
                  <a:lnTo>
                    <a:pt x="30" y="352"/>
                  </a:lnTo>
                  <a:lnTo>
                    <a:pt x="0" y="335"/>
                  </a:lnTo>
                  <a:lnTo>
                    <a:pt x="0" y="211"/>
                  </a:lnTo>
                  <a:lnTo>
                    <a:pt x="58" y="160"/>
                  </a:lnTo>
                  <a:lnTo>
                    <a:pt x="158" y="106"/>
                  </a:lnTo>
                  <a:lnTo>
                    <a:pt x="202" y="88"/>
                  </a:lnTo>
                  <a:lnTo>
                    <a:pt x="260" y="88"/>
                  </a:lnTo>
                  <a:lnTo>
                    <a:pt x="302" y="88"/>
                  </a:lnTo>
                  <a:lnTo>
                    <a:pt x="403" y="35"/>
                  </a:lnTo>
                  <a:lnTo>
                    <a:pt x="489" y="18"/>
                  </a:lnTo>
                  <a:lnTo>
                    <a:pt x="575" y="0"/>
                  </a:lnTo>
                  <a:lnTo>
                    <a:pt x="604" y="18"/>
                  </a:lnTo>
                  <a:lnTo>
                    <a:pt x="719" y="52"/>
                  </a:lnTo>
                  <a:lnTo>
                    <a:pt x="733" y="142"/>
                  </a:lnTo>
                  <a:lnTo>
                    <a:pt x="690" y="247"/>
                  </a:lnTo>
                  <a:lnTo>
                    <a:pt x="283" y="502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alpha val="80000"/>
                  </a:srgbClr>
                </a:gs>
                <a:gs pos="100000">
                  <a:srgbClr val="EAEAEA">
                    <a:gamma/>
                    <a:shade val="8588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>
                <a:solidFill>
                  <a:prstClr val="black"/>
                </a:solidFill>
                <a:latin typeface="Soberana Sans" pitchFamily="50" charset="0"/>
              </a:endParaRPr>
            </a:p>
          </p:txBody>
        </p:sp>
      </p:grpSp>
      <p:sp>
        <p:nvSpPr>
          <p:cNvPr id="65651" name="Line 115"/>
          <p:cNvSpPr>
            <a:spLocks noChangeShapeType="1"/>
          </p:cNvSpPr>
          <p:nvPr/>
        </p:nvSpPr>
        <p:spPr bwMode="auto">
          <a:xfrm>
            <a:off x="955986" y="5316810"/>
            <a:ext cx="509588" cy="0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2" name="Line 116"/>
          <p:cNvSpPr>
            <a:spLocks noChangeShapeType="1"/>
          </p:cNvSpPr>
          <p:nvPr/>
        </p:nvSpPr>
        <p:spPr bwMode="auto">
          <a:xfrm>
            <a:off x="955986" y="5532710"/>
            <a:ext cx="509588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3" name="Line 117"/>
          <p:cNvSpPr>
            <a:spLocks noChangeShapeType="1"/>
          </p:cNvSpPr>
          <p:nvPr/>
        </p:nvSpPr>
        <p:spPr bwMode="auto">
          <a:xfrm>
            <a:off x="955986" y="5100910"/>
            <a:ext cx="509588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4" name="Text Box 118"/>
          <p:cNvSpPr txBox="1">
            <a:spLocks noChangeArrowheads="1"/>
          </p:cNvSpPr>
          <p:nvPr/>
        </p:nvSpPr>
        <p:spPr bwMode="auto">
          <a:xfrm>
            <a:off x="1522723" y="4991374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Menos de 30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5" name="Text Box 119"/>
          <p:cNvSpPr txBox="1">
            <a:spLocks noChangeArrowheads="1"/>
          </p:cNvSpPr>
          <p:nvPr/>
        </p:nvSpPr>
        <p:spPr bwMode="auto">
          <a:xfrm>
            <a:off x="1522723" y="5219974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De 30 a 50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6" name="Text Box 120"/>
          <p:cNvSpPr txBox="1">
            <a:spLocks noChangeArrowheads="1"/>
          </p:cNvSpPr>
          <p:nvPr/>
        </p:nvSpPr>
        <p:spPr bwMode="auto">
          <a:xfrm>
            <a:off x="1522723" y="5426349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252571"/>
                </a:solidFill>
                <a:latin typeface="Soberana Sans" pitchFamily="50" charset="0"/>
              </a:rPr>
              <a:t>Más de 50 mil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7" name="Text Box 121"/>
          <p:cNvSpPr txBox="1">
            <a:spLocks noChangeArrowheads="1"/>
          </p:cNvSpPr>
          <p:nvPr/>
        </p:nvSpPr>
        <p:spPr bwMode="auto">
          <a:xfrm>
            <a:off x="755577" y="4680707"/>
            <a:ext cx="23026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252571"/>
                </a:solidFill>
                <a:latin typeface="Soberana Sans" pitchFamily="50" charset="0"/>
              </a:rPr>
              <a:t>Volumen de migrantes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8" name="Freeform 122"/>
          <p:cNvSpPr>
            <a:spLocks/>
          </p:cNvSpPr>
          <p:nvPr/>
        </p:nvSpPr>
        <p:spPr bwMode="auto">
          <a:xfrm>
            <a:off x="4927773" y="4895305"/>
            <a:ext cx="239712" cy="109537"/>
          </a:xfrm>
          <a:custGeom>
            <a:avLst/>
            <a:gdLst>
              <a:gd name="T0" fmla="*/ 0 w 151"/>
              <a:gd name="T1" fmla="*/ 46 h 69"/>
              <a:gd name="T2" fmla="*/ 31 w 151"/>
              <a:gd name="T3" fmla="*/ 0 h 69"/>
              <a:gd name="T4" fmla="*/ 39 w 151"/>
              <a:gd name="T5" fmla="*/ 51 h 69"/>
              <a:gd name="T6" fmla="*/ 151 w 151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69">
                <a:moveTo>
                  <a:pt x="0" y="46"/>
                </a:moveTo>
                <a:lnTo>
                  <a:pt x="31" y="0"/>
                </a:lnTo>
                <a:lnTo>
                  <a:pt x="39" y="51"/>
                </a:lnTo>
                <a:lnTo>
                  <a:pt x="151" y="69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59" name="Freeform 123"/>
          <p:cNvSpPr>
            <a:spLocks/>
          </p:cNvSpPr>
          <p:nvPr/>
        </p:nvSpPr>
        <p:spPr bwMode="auto">
          <a:xfrm>
            <a:off x="5219874" y="3811042"/>
            <a:ext cx="361951" cy="900113"/>
          </a:xfrm>
          <a:custGeom>
            <a:avLst/>
            <a:gdLst>
              <a:gd name="T0" fmla="*/ 0 w 228"/>
              <a:gd name="T1" fmla="*/ 0 h 567"/>
              <a:gd name="T2" fmla="*/ 228 w 228"/>
              <a:gd name="T3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" h="567">
                <a:moveTo>
                  <a:pt x="0" y="0"/>
                </a:moveTo>
                <a:lnTo>
                  <a:pt x="228" y="567"/>
                </a:lnTo>
              </a:path>
            </a:pathLst>
          </a:custGeom>
          <a:noFill/>
          <a:ln w="317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0" name="Freeform 124"/>
          <p:cNvSpPr>
            <a:spLocks/>
          </p:cNvSpPr>
          <p:nvPr/>
        </p:nvSpPr>
        <p:spPr bwMode="auto">
          <a:xfrm>
            <a:off x="5196062" y="3972967"/>
            <a:ext cx="252413" cy="576263"/>
          </a:xfrm>
          <a:custGeom>
            <a:avLst/>
            <a:gdLst>
              <a:gd name="T0" fmla="*/ 159 w 159"/>
              <a:gd name="T1" fmla="*/ 363 h 363"/>
              <a:gd name="T2" fmla="*/ 150 w 159"/>
              <a:gd name="T3" fmla="*/ 360 h 363"/>
              <a:gd name="T4" fmla="*/ 0 w 159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" h="363">
                <a:moveTo>
                  <a:pt x="159" y="363"/>
                </a:moveTo>
                <a:lnTo>
                  <a:pt x="150" y="36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2" name="Freeform 126"/>
          <p:cNvSpPr>
            <a:spLocks/>
          </p:cNvSpPr>
          <p:nvPr/>
        </p:nvSpPr>
        <p:spPr bwMode="auto">
          <a:xfrm>
            <a:off x="5134150" y="4934992"/>
            <a:ext cx="288925" cy="288925"/>
          </a:xfrm>
          <a:custGeom>
            <a:avLst/>
            <a:gdLst>
              <a:gd name="T0" fmla="*/ 0 w 182"/>
              <a:gd name="T1" fmla="*/ 0 h 182"/>
              <a:gd name="T2" fmla="*/ 182 w 182"/>
              <a:gd name="T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2" h="182">
                <a:moveTo>
                  <a:pt x="0" y="0"/>
                </a:moveTo>
                <a:lnTo>
                  <a:pt x="182" y="182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4" name="Freeform 128"/>
          <p:cNvSpPr>
            <a:spLocks/>
          </p:cNvSpPr>
          <p:nvPr/>
        </p:nvSpPr>
        <p:spPr bwMode="auto">
          <a:xfrm>
            <a:off x="1476549" y="1836191"/>
            <a:ext cx="1655763" cy="1655763"/>
          </a:xfrm>
          <a:custGeom>
            <a:avLst/>
            <a:gdLst>
              <a:gd name="T0" fmla="*/ 0 w 1043"/>
              <a:gd name="T1" fmla="*/ 0 h 1043"/>
              <a:gd name="T2" fmla="*/ 487 w 1043"/>
              <a:gd name="T3" fmla="*/ 676 h 1043"/>
              <a:gd name="T4" fmla="*/ 1043 w 1043"/>
              <a:gd name="T5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3" h="1043">
                <a:moveTo>
                  <a:pt x="0" y="0"/>
                </a:moveTo>
                <a:cubicBezTo>
                  <a:pt x="81" y="113"/>
                  <a:pt x="313" y="502"/>
                  <a:pt x="487" y="676"/>
                </a:cubicBezTo>
                <a:cubicBezTo>
                  <a:pt x="661" y="850"/>
                  <a:pt x="927" y="967"/>
                  <a:pt x="1043" y="1043"/>
                </a:cubicBezTo>
              </a:path>
            </a:pathLst>
          </a:custGeom>
          <a:noFill/>
          <a:ln w="1587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5" name="Freeform 129"/>
          <p:cNvSpPr>
            <a:spLocks/>
          </p:cNvSpPr>
          <p:nvPr/>
        </p:nvSpPr>
        <p:spPr bwMode="auto">
          <a:xfrm>
            <a:off x="3741911" y="4407942"/>
            <a:ext cx="300039" cy="336550"/>
          </a:xfrm>
          <a:custGeom>
            <a:avLst/>
            <a:gdLst>
              <a:gd name="T0" fmla="*/ 0 w 189"/>
              <a:gd name="T1" fmla="*/ 0 h 212"/>
              <a:gd name="T2" fmla="*/ 189 w 189"/>
              <a:gd name="T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9" h="212">
                <a:moveTo>
                  <a:pt x="0" y="0"/>
                </a:moveTo>
                <a:lnTo>
                  <a:pt x="189" y="212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6" name="Freeform 130"/>
          <p:cNvSpPr>
            <a:spLocks/>
          </p:cNvSpPr>
          <p:nvPr/>
        </p:nvSpPr>
        <p:spPr bwMode="auto">
          <a:xfrm>
            <a:off x="7337599" y="4566692"/>
            <a:ext cx="330200" cy="222250"/>
          </a:xfrm>
          <a:custGeom>
            <a:avLst/>
            <a:gdLst>
              <a:gd name="T0" fmla="*/ 0 w 208"/>
              <a:gd name="T1" fmla="*/ 0 h 140"/>
              <a:gd name="T2" fmla="*/ 208 w 208"/>
              <a:gd name="T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" h="140">
                <a:moveTo>
                  <a:pt x="0" y="0"/>
                </a:moveTo>
                <a:lnTo>
                  <a:pt x="208" y="14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7" name="Freeform 131"/>
          <p:cNvSpPr>
            <a:spLocks/>
          </p:cNvSpPr>
          <p:nvPr/>
        </p:nvSpPr>
        <p:spPr bwMode="auto">
          <a:xfrm>
            <a:off x="7026449" y="4919116"/>
            <a:ext cx="727075" cy="719138"/>
          </a:xfrm>
          <a:custGeom>
            <a:avLst/>
            <a:gdLst>
              <a:gd name="T0" fmla="*/ 458 w 458"/>
              <a:gd name="T1" fmla="*/ 0 h 453"/>
              <a:gd name="T2" fmla="*/ 0 w 458"/>
              <a:gd name="T3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8" h="453">
                <a:moveTo>
                  <a:pt x="458" y="0"/>
                </a:moveTo>
                <a:lnTo>
                  <a:pt x="0" y="453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8" name="Freeform 132"/>
          <p:cNvSpPr>
            <a:spLocks/>
          </p:cNvSpPr>
          <p:nvPr/>
        </p:nvSpPr>
        <p:spPr bwMode="auto">
          <a:xfrm>
            <a:off x="4724574" y="3649117"/>
            <a:ext cx="133351" cy="561975"/>
          </a:xfrm>
          <a:custGeom>
            <a:avLst/>
            <a:gdLst>
              <a:gd name="T0" fmla="*/ 84 w 84"/>
              <a:gd name="T1" fmla="*/ 0 h 354"/>
              <a:gd name="T2" fmla="*/ 0 w 84"/>
              <a:gd name="T3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" h="354">
                <a:moveTo>
                  <a:pt x="84" y="0"/>
                </a:moveTo>
                <a:lnTo>
                  <a:pt x="0" y="354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69" name="Freeform 133"/>
          <p:cNvSpPr>
            <a:spLocks/>
          </p:cNvSpPr>
          <p:nvPr/>
        </p:nvSpPr>
        <p:spPr bwMode="auto">
          <a:xfrm>
            <a:off x="6659737" y="4811167"/>
            <a:ext cx="1011239" cy="481013"/>
          </a:xfrm>
          <a:custGeom>
            <a:avLst/>
            <a:gdLst>
              <a:gd name="T0" fmla="*/ 0 w 637"/>
              <a:gd name="T1" fmla="*/ 303 h 303"/>
              <a:gd name="T2" fmla="*/ 637 w 637"/>
              <a:gd name="T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7" h="303">
                <a:moveTo>
                  <a:pt x="0" y="303"/>
                </a:moveTo>
                <a:lnTo>
                  <a:pt x="637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0" name="Line 134"/>
          <p:cNvSpPr>
            <a:spLocks noChangeShapeType="1"/>
          </p:cNvSpPr>
          <p:nvPr/>
        </p:nvSpPr>
        <p:spPr bwMode="auto">
          <a:xfrm flipH="1">
            <a:off x="4932537" y="4715916"/>
            <a:ext cx="215900" cy="21748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1" name="Freeform 135"/>
          <p:cNvSpPr>
            <a:spLocks/>
          </p:cNvSpPr>
          <p:nvPr/>
        </p:nvSpPr>
        <p:spPr bwMode="auto">
          <a:xfrm>
            <a:off x="4056236" y="4754016"/>
            <a:ext cx="446088" cy="179388"/>
          </a:xfrm>
          <a:custGeom>
            <a:avLst/>
            <a:gdLst>
              <a:gd name="T0" fmla="*/ 281 w 281"/>
              <a:gd name="T1" fmla="*/ 113 h 113"/>
              <a:gd name="T2" fmla="*/ 0 w 281"/>
              <a:gd name="T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1" h="113">
                <a:moveTo>
                  <a:pt x="281" y="113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2" name="Freeform 136"/>
          <p:cNvSpPr>
            <a:spLocks/>
          </p:cNvSpPr>
          <p:nvPr/>
        </p:nvSpPr>
        <p:spPr bwMode="auto">
          <a:xfrm>
            <a:off x="4919836" y="5015955"/>
            <a:ext cx="633413" cy="727075"/>
          </a:xfrm>
          <a:custGeom>
            <a:avLst/>
            <a:gdLst>
              <a:gd name="T0" fmla="*/ 399 w 399"/>
              <a:gd name="T1" fmla="*/ 458 h 458"/>
              <a:gd name="T2" fmla="*/ 0 w 399"/>
              <a:gd name="T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9" h="458">
                <a:moveTo>
                  <a:pt x="399" y="458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3" name="Line 137"/>
          <p:cNvSpPr>
            <a:spLocks noChangeShapeType="1"/>
          </p:cNvSpPr>
          <p:nvPr/>
        </p:nvSpPr>
        <p:spPr bwMode="auto">
          <a:xfrm flipH="1" flipV="1">
            <a:off x="1476549" y="1764755"/>
            <a:ext cx="863600" cy="50323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4" name="Freeform 138"/>
          <p:cNvSpPr>
            <a:spLocks/>
          </p:cNvSpPr>
          <p:nvPr/>
        </p:nvSpPr>
        <p:spPr bwMode="auto">
          <a:xfrm>
            <a:off x="4788075" y="5149305"/>
            <a:ext cx="431800" cy="215900"/>
          </a:xfrm>
          <a:custGeom>
            <a:avLst/>
            <a:gdLst>
              <a:gd name="T0" fmla="*/ 0 w 272"/>
              <a:gd name="T1" fmla="*/ 136 h 136"/>
              <a:gd name="T2" fmla="*/ 242 w 272"/>
              <a:gd name="T3" fmla="*/ 20 h 136"/>
              <a:gd name="T4" fmla="*/ 272 w 272"/>
              <a:gd name="T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136">
                <a:moveTo>
                  <a:pt x="0" y="136"/>
                </a:moveTo>
                <a:lnTo>
                  <a:pt x="242" y="20"/>
                </a:lnTo>
                <a:lnTo>
                  <a:pt x="272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5" name="Line 139"/>
          <p:cNvSpPr>
            <a:spLocks noChangeShapeType="1"/>
          </p:cNvSpPr>
          <p:nvPr/>
        </p:nvSpPr>
        <p:spPr bwMode="auto">
          <a:xfrm>
            <a:off x="4500736" y="3060155"/>
            <a:ext cx="431800" cy="57626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7" name="Freeform 141"/>
          <p:cNvSpPr>
            <a:spLocks/>
          </p:cNvSpPr>
          <p:nvPr/>
        </p:nvSpPr>
        <p:spPr bwMode="auto">
          <a:xfrm>
            <a:off x="3829224" y="2658517"/>
            <a:ext cx="1966912" cy="2417763"/>
          </a:xfrm>
          <a:custGeom>
            <a:avLst/>
            <a:gdLst>
              <a:gd name="T0" fmla="*/ 0 w 1239"/>
              <a:gd name="T1" fmla="*/ 0 h 1523"/>
              <a:gd name="T2" fmla="*/ 364 w 1239"/>
              <a:gd name="T3" fmla="*/ 116 h 1523"/>
              <a:gd name="T4" fmla="*/ 940 w 1239"/>
              <a:gd name="T5" fmla="*/ 640 h 1523"/>
              <a:gd name="T6" fmla="*/ 1239 w 1239"/>
              <a:gd name="T7" fmla="*/ 1523 h 1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9" h="1523">
                <a:moveTo>
                  <a:pt x="0" y="0"/>
                </a:moveTo>
                <a:cubicBezTo>
                  <a:pt x="61" y="19"/>
                  <a:pt x="207" y="9"/>
                  <a:pt x="364" y="116"/>
                </a:cubicBezTo>
                <a:cubicBezTo>
                  <a:pt x="521" y="223"/>
                  <a:pt x="794" y="406"/>
                  <a:pt x="940" y="640"/>
                </a:cubicBezTo>
                <a:cubicBezTo>
                  <a:pt x="1086" y="874"/>
                  <a:pt x="1177" y="1339"/>
                  <a:pt x="1239" y="1523"/>
                </a:cubicBezTo>
              </a:path>
            </a:pathLst>
          </a:cu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8" name="Line 142"/>
          <p:cNvSpPr>
            <a:spLocks noChangeShapeType="1"/>
          </p:cNvSpPr>
          <p:nvPr/>
        </p:nvSpPr>
        <p:spPr bwMode="auto">
          <a:xfrm>
            <a:off x="4932537" y="3491955"/>
            <a:ext cx="215900" cy="28892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79" name="Line 143"/>
          <p:cNvSpPr>
            <a:spLocks noChangeShapeType="1"/>
          </p:cNvSpPr>
          <p:nvPr/>
        </p:nvSpPr>
        <p:spPr bwMode="auto">
          <a:xfrm flipH="1" flipV="1">
            <a:off x="3419650" y="2699792"/>
            <a:ext cx="288925" cy="79216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0" name="Line 144"/>
          <p:cNvSpPr>
            <a:spLocks noChangeShapeType="1"/>
          </p:cNvSpPr>
          <p:nvPr/>
        </p:nvSpPr>
        <p:spPr bwMode="auto">
          <a:xfrm>
            <a:off x="4643612" y="4573042"/>
            <a:ext cx="288925" cy="7143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1" name="Freeform 145"/>
          <p:cNvSpPr>
            <a:spLocks/>
          </p:cNvSpPr>
          <p:nvPr/>
        </p:nvSpPr>
        <p:spPr bwMode="auto">
          <a:xfrm>
            <a:off x="5023025" y="5087391"/>
            <a:ext cx="158751" cy="31750"/>
          </a:xfrm>
          <a:custGeom>
            <a:avLst/>
            <a:gdLst>
              <a:gd name="T0" fmla="*/ 100 w 100"/>
              <a:gd name="T1" fmla="*/ 20 h 20"/>
              <a:gd name="T2" fmla="*/ 0 w 100"/>
              <a:gd name="T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" h="20">
                <a:moveTo>
                  <a:pt x="100" y="2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2" name="Freeform 146"/>
          <p:cNvSpPr>
            <a:spLocks/>
          </p:cNvSpPr>
          <p:nvPr/>
        </p:nvSpPr>
        <p:spPr bwMode="auto">
          <a:xfrm>
            <a:off x="5423075" y="4995316"/>
            <a:ext cx="23812" cy="215900"/>
          </a:xfrm>
          <a:custGeom>
            <a:avLst/>
            <a:gdLst>
              <a:gd name="T0" fmla="*/ 0 w 15"/>
              <a:gd name="T1" fmla="*/ 0 h 136"/>
              <a:gd name="T2" fmla="*/ 15 w 15"/>
              <a:gd name="T3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" h="136">
                <a:moveTo>
                  <a:pt x="0" y="0"/>
                </a:moveTo>
                <a:lnTo>
                  <a:pt x="15" y="136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3" name="Freeform 147"/>
          <p:cNvSpPr>
            <a:spLocks/>
          </p:cNvSpPr>
          <p:nvPr/>
        </p:nvSpPr>
        <p:spPr bwMode="auto">
          <a:xfrm>
            <a:off x="7380462" y="4861967"/>
            <a:ext cx="322263" cy="265113"/>
          </a:xfrm>
          <a:custGeom>
            <a:avLst/>
            <a:gdLst>
              <a:gd name="T0" fmla="*/ 0 w 203"/>
              <a:gd name="T1" fmla="*/ 167 h 167"/>
              <a:gd name="T2" fmla="*/ 203 w 203"/>
              <a:gd name="T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3" h="167">
                <a:moveTo>
                  <a:pt x="0" y="167"/>
                </a:moveTo>
                <a:lnTo>
                  <a:pt x="203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4" name="Line 148"/>
          <p:cNvSpPr>
            <a:spLocks noChangeShapeType="1"/>
          </p:cNvSpPr>
          <p:nvPr/>
        </p:nvSpPr>
        <p:spPr bwMode="auto">
          <a:xfrm>
            <a:off x="4140375" y="4141242"/>
            <a:ext cx="215900" cy="2159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5" name="Freeform 149"/>
          <p:cNvSpPr>
            <a:spLocks/>
          </p:cNvSpPr>
          <p:nvPr/>
        </p:nvSpPr>
        <p:spPr bwMode="auto">
          <a:xfrm>
            <a:off x="3967337" y="4757192"/>
            <a:ext cx="71439" cy="320675"/>
          </a:xfrm>
          <a:custGeom>
            <a:avLst/>
            <a:gdLst>
              <a:gd name="T0" fmla="*/ 0 w 45"/>
              <a:gd name="T1" fmla="*/ 202 h 202"/>
              <a:gd name="T2" fmla="*/ 45 w 45"/>
              <a:gd name="T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202">
                <a:moveTo>
                  <a:pt x="0" y="202"/>
                </a:moveTo>
                <a:lnTo>
                  <a:pt x="45" y="0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6" name="Freeform 150"/>
          <p:cNvSpPr>
            <a:spLocks/>
          </p:cNvSpPr>
          <p:nvPr/>
        </p:nvSpPr>
        <p:spPr bwMode="auto">
          <a:xfrm>
            <a:off x="4057825" y="4369841"/>
            <a:ext cx="320675" cy="371475"/>
          </a:xfrm>
          <a:custGeom>
            <a:avLst/>
            <a:gdLst>
              <a:gd name="T0" fmla="*/ 202 w 202"/>
              <a:gd name="T1" fmla="*/ 0 h 234"/>
              <a:gd name="T2" fmla="*/ 0 w 202"/>
              <a:gd name="T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2" h="234">
                <a:moveTo>
                  <a:pt x="202" y="0"/>
                </a:moveTo>
                <a:lnTo>
                  <a:pt x="0" y="234"/>
                </a:ln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5687" name="Line 151"/>
          <p:cNvSpPr>
            <a:spLocks noChangeShapeType="1"/>
          </p:cNvSpPr>
          <p:nvPr/>
        </p:nvSpPr>
        <p:spPr bwMode="auto">
          <a:xfrm flipH="1" flipV="1">
            <a:off x="1835325" y="2556917"/>
            <a:ext cx="73025" cy="28733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678250" y="6279123"/>
            <a:ext cx="58480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esidencia Fina CC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esidencia Fina CC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Fuente: Estimaciones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del </a:t>
            </a: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CONAPO con base en el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 INEGI, Censo de </a:t>
            </a:r>
            <a:r>
              <a:rPr lang="es-MX" sz="1000" dirty="0">
                <a:solidFill>
                  <a:prstClr val="black"/>
                </a:solidFill>
                <a:latin typeface="Soberana Sans" pitchFamily="50" charset="0"/>
              </a:rPr>
              <a:t>Población y 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</a:rPr>
              <a:t>Vivienda 2010.</a:t>
            </a:r>
            <a:endParaRPr lang="es-ES" sz="1000" dirty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APO_2013">
      <a:majorFont>
        <a:latin typeface="Adobe Caslon Pro Bold"/>
        <a:ea typeface=""/>
        <a:cs typeface=""/>
      </a:majorFont>
      <a:minorFont>
        <a:latin typeface="Adobe Casl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</Words>
  <Application>Microsoft Office PowerPoint</Application>
  <PresentationFormat>Presentación en pantalla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Diseño personalizado</vt:lpstr>
      <vt:lpstr>Flujos migratorios</vt:lpstr>
      <vt:lpstr>Principales corrientes migratorias interestatales  1995-2000</vt:lpstr>
      <vt:lpstr>Principales corrientes migratorias interestatales  2005-2010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corrientes migratorias interestatales  1995-2000</dc:title>
  <dc:creator>Téllez Vázquez Yolanda</dc:creator>
  <cp:lastModifiedBy>Téllez Vázquez Yolanda</cp:lastModifiedBy>
  <cp:revision>3</cp:revision>
  <dcterms:created xsi:type="dcterms:W3CDTF">2014-04-08T19:53:30Z</dcterms:created>
  <dcterms:modified xsi:type="dcterms:W3CDTF">2014-05-15T20:28:07Z</dcterms:modified>
</cp:coreProperties>
</file>